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4"/>
  </p:notesMasterIdLst>
  <p:sldIdLst>
    <p:sldId id="256" r:id="rId2"/>
    <p:sldId id="257" r:id="rId3"/>
    <p:sldId id="287" r:id="rId4"/>
    <p:sldId id="260" r:id="rId5"/>
    <p:sldId id="289" r:id="rId6"/>
    <p:sldId id="288" r:id="rId7"/>
    <p:sldId id="290" r:id="rId8"/>
    <p:sldId id="292" r:id="rId9"/>
    <p:sldId id="291" r:id="rId10"/>
    <p:sldId id="293" r:id="rId11"/>
    <p:sldId id="294" r:id="rId12"/>
    <p:sldId id="295" r:id="rId13"/>
    <p:sldId id="296" r:id="rId14"/>
    <p:sldId id="299" r:id="rId15"/>
    <p:sldId id="298" r:id="rId16"/>
    <p:sldId id="300" r:id="rId17"/>
    <p:sldId id="301" r:id="rId18"/>
    <p:sldId id="307" r:id="rId19"/>
    <p:sldId id="308" r:id="rId20"/>
    <p:sldId id="305" r:id="rId21"/>
    <p:sldId id="306" r:id="rId22"/>
    <p:sldId id="309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0"/>
    <a:srgbClr val="009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2460" autoAdjust="0"/>
  </p:normalViewPr>
  <p:slideViewPr>
    <p:cSldViewPr snapToGrid="0">
      <p:cViewPr varScale="1">
        <p:scale>
          <a:sx n="73" d="100"/>
          <a:sy n="73" d="100"/>
        </p:scale>
        <p:origin x="10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F4FD-A2BF-4B95-B828-BA3E3EDB5291}" type="datetimeFigureOut">
              <a:rPr lang="es-MX" smtClean="0"/>
              <a:t>26/03/2015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88EE5-46C2-42CC-ABAB-5D284FF199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04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88EE5-46C2-42CC-ABAB-5D284FF1999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497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88EE5-46C2-42CC-ABAB-5D284FF19994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12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46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31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86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423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859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769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840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69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79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11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240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68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04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64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2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29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A8D5-3B03-4F72-BF2F-BE8B05F47FF9}" type="datetimeFigureOut">
              <a:rPr lang="es-MX" smtClean="0"/>
              <a:pPr/>
              <a:t>26/03/2015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014D6D-ED32-4108-81F8-03FAE240993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25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880" y="2037806"/>
            <a:ext cx="8752113" cy="2328353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CURSO SOBRE EL FORMATO DEL REPORTE DE ESTADÍA</a:t>
            </a:r>
            <a:endParaRPr lang="es-MX" dirty="0">
              <a:solidFill>
                <a:srgbClr val="002E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5452" y="319676"/>
            <a:ext cx="6447501" cy="990600"/>
          </a:xfrm>
        </p:spPr>
        <p:txBody>
          <a:bodyPr/>
          <a:lstStyle/>
          <a:p>
            <a:pPr lvl="0" algn="ctr"/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Índice de Figura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125" y="1336270"/>
            <a:ext cx="8184515" cy="4163193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opcional en caso de no contar con ninguna figura en el documento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Formato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deberá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 con Fuente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tamaño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interlineado 1.5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numeración del índice de figuras es primero por capítulo y posteriormente por orden de aparición.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lleva número de página (aunque si cuenta).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49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25151" t="20867" r="26916" b="8166"/>
          <a:stretch/>
        </p:blipFill>
        <p:spPr>
          <a:xfrm>
            <a:off x="1504758" y="0"/>
            <a:ext cx="6293768" cy="698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7704" y="254361"/>
            <a:ext cx="6447501" cy="990600"/>
          </a:xfrm>
        </p:spPr>
        <p:txBody>
          <a:bodyPr/>
          <a:lstStyle/>
          <a:p>
            <a:pPr lvl="0" algn="ctr"/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Índice de Tablas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7062" y="1244961"/>
            <a:ext cx="8184515" cy="4097748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opcional en caso de no contar con ninguna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tabla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el documento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Formato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deberá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 con F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tamaño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 interlineado 1.5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numeración del índice de tablas es primero por capítulo y posteriormente por orden de aparición.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lleva número de página (aunque si cuenta).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38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21220" t="18650" r="23437" b="8165"/>
          <a:stretch/>
        </p:blipFill>
        <p:spPr>
          <a:xfrm>
            <a:off x="1350950" y="0"/>
            <a:ext cx="6914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4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3830" y="267423"/>
            <a:ext cx="6447501" cy="990600"/>
          </a:xfrm>
        </p:spPr>
        <p:txBody>
          <a:bodyPr/>
          <a:lstStyle/>
          <a:p>
            <a:pPr lvl="0" algn="ctr"/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Agradecimientos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125" y="1493029"/>
            <a:ext cx="8184515" cy="3606725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opcional.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Sólo es de una cuartilla.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lleva número de página (aunque si cuenta).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8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8699" y="267424"/>
            <a:ext cx="6447501" cy="990600"/>
          </a:xfrm>
        </p:spPr>
        <p:txBody>
          <a:bodyPr/>
          <a:lstStyle/>
          <a:p>
            <a:pPr lvl="0" algn="ctr"/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Resumen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125" y="1258024"/>
            <a:ext cx="8184515" cy="3606725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extensión es de máximo dos cuartillas.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 smtClean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 smtClean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lleva número de página (aunque si cuenta).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7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631" y="267424"/>
            <a:ext cx="6447501" cy="990600"/>
          </a:xfrm>
        </p:spPr>
        <p:txBody>
          <a:bodyPr/>
          <a:lstStyle/>
          <a:p>
            <a:pPr lvl="0" algn="ctr"/>
            <a:r>
              <a:rPr lang="es-ES" b="1" dirty="0" err="1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Summary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123" y="1258024"/>
            <a:ext cx="8184515" cy="3606725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 smtClean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extensión es de máximo dos cuartillas.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lleva número de página (aunque si cuenta).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7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2964" y="181887"/>
            <a:ext cx="5518835" cy="990600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Capítulo 1, Capítulo 2, Capítulo 3 y Capítulo 4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8823" y="1439827"/>
            <a:ext cx="8530046" cy="4595213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partir del capítulo 1 la numeración del documento se hace visible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Títulos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 subtítulos serán con tipo de fuente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de tamaño 12, negrita, en mayúsculas y minúsculas y acentuadas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Interlineado 1.5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espacio entre título y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párrafo.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 espacio entre título y subtítulo.</a:t>
            </a:r>
          </a:p>
        </p:txBody>
      </p:sp>
    </p:spTree>
    <p:extLst>
      <p:ext uri="{BB962C8B-B14F-4D97-AF65-F5344CB8AC3E}">
        <p14:creationId xmlns:p14="http://schemas.microsoft.com/office/powerpoint/2010/main" val="22974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125" y="1344282"/>
            <a:ext cx="8184515" cy="4455627"/>
          </a:xfrm>
        </p:spPr>
        <p:txBody>
          <a:bodyPr>
            <a:norm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 espacio entre párrafo y párrafo.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espacios entre párrafo y título siguiente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  <a:buNone/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títulos del pie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figuras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 tablas deberán ser con fuente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tamaño 10, sin negrita y centrado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tamaño de las imágenes en el reporte no deberá exceder ¼ de página.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09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7062" y="1265905"/>
            <a:ext cx="8184515" cy="4573192"/>
          </a:xfrm>
        </p:spPr>
        <p:txBody>
          <a:bodyPr>
            <a:norm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número de páginas en el Capítulo 2. Marco Teórico, debe abarcar mínimo 10 y máximo 15 páginas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Incluir todos los puntos que se mencionan en la guía para elaborar el capítulo 3 (3.1 Procesos de Administración: 3.1.1 Inicio; 3.1.2 Planeación; 3.1.3 Ejecución; 3.1.4 Control; 3.1.5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Cierre).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el capítulo 4 termina la numeración de las páginas (debe terminar en el número 40 mínimo).</a:t>
            </a: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5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376" y="361950"/>
            <a:ext cx="6447501" cy="990600"/>
          </a:xfrm>
        </p:spPr>
        <p:txBody>
          <a:bodyPr/>
          <a:lstStyle/>
          <a:p>
            <a:pPr lvl="0" algn="ctr"/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2E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 del curso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694" y="1572621"/>
            <a:ext cx="8184515" cy="2910580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ES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Detectar y eliminar los principales errores de formato que se cometen al elaborar el Reporte de Estadía</a:t>
            </a:r>
            <a:endParaRPr lang="es-ES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9973" y="0"/>
            <a:ext cx="1471723" cy="121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009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631" y="277456"/>
            <a:ext cx="6447501" cy="565280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Referencias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123" y="1221558"/>
            <a:ext cx="8184515" cy="4604475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Respetar el nombre Referencias, no es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Bibliografía.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van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numeradas.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Respetar el formato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formato del texto debe ser Arial, tamaño 12, color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negro.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el caso de TSU, deben incluir mínimo 5 referencias (bibliográficas o electrónicas, etc.), en el caso de Ingeniería mínimo deben ser 10</a:t>
            </a:r>
          </a:p>
        </p:txBody>
      </p:sp>
    </p:spTree>
    <p:extLst>
      <p:ext uri="{BB962C8B-B14F-4D97-AF65-F5344CB8AC3E}">
        <p14:creationId xmlns:p14="http://schemas.microsoft.com/office/powerpoint/2010/main" val="18150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631" y="267424"/>
            <a:ext cx="6447501" cy="990600"/>
          </a:xfrm>
        </p:spPr>
        <p:txBody>
          <a:bodyPr/>
          <a:lstStyle/>
          <a:p>
            <a:pPr lvl="0" algn="ctr"/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Anexos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123" y="1258024"/>
            <a:ext cx="8184515" cy="4411256"/>
          </a:xfrm>
        </p:spPr>
        <p:txBody>
          <a:bodyPr>
            <a:noAutofit/>
          </a:bodyPr>
          <a:lstStyle/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opcional, sólo en caso de contar con ellos.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van numerados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anexos van mencionados de manera consecutiva (Ejemplo: Anexo A Formato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APA, Anexo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 Taxonomía de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Bloom)</a:t>
            </a:r>
          </a:p>
        </p:txBody>
      </p:sp>
    </p:spTree>
    <p:extLst>
      <p:ext uri="{BB962C8B-B14F-4D97-AF65-F5344CB8AC3E}">
        <p14:creationId xmlns:p14="http://schemas.microsoft.com/office/powerpoint/2010/main" val="15556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2956" y="123732"/>
            <a:ext cx="5638851" cy="990600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Entrega del Reporte de Estadía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6389" y="1675909"/>
            <a:ext cx="8248249" cy="3606725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TSU: Un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disco CD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xerografiado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caja dura transparente con fondo negro, que contenga todo el reporte de estadía en formato PDF y sin contraseñas de acceso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Ingeniería: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Ejemplar del Reporte de Estadía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impreso y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 disco CD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xerografiado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caja dura transparente con fondo negro</a:t>
            </a: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MX" sz="2400" dirty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color </a:t>
            </a:r>
            <a:r>
              <a:rPr lang="es-MX" sz="2400" dirty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 empastado y del CD es de </a:t>
            </a:r>
            <a:r>
              <a:rPr lang="es-MX" sz="2400" dirty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acuerdo a </a:t>
            </a:r>
            <a:r>
              <a:rPr lang="es-MX" sz="2400" dirty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carrera.</a:t>
            </a:r>
          </a:p>
        </p:txBody>
      </p:sp>
    </p:spTree>
    <p:extLst>
      <p:ext uri="{BB962C8B-B14F-4D97-AF65-F5344CB8AC3E}">
        <p14:creationId xmlns:p14="http://schemas.microsoft.com/office/powerpoint/2010/main" val="259568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459" y="254361"/>
            <a:ext cx="6447501" cy="990600"/>
          </a:xfrm>
        </p:spPr>
        <p:txBody>
          <a:bodyPr/>
          <a:lstStyle/>
          <a:p>
            <a:pPr lvl="0" algn="ctr"/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2E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Indicacione</a:t>
            </a:r>
            <a:r>
              <a:rPr lang="es-ES" b="1" dirty="0" smtClean="0">
                <a:solidFill>
                  <a:srgbClr val="002E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 Generales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5951" y="1140457"/>
            <a:ext cx="8184515" cy="4959896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Márgenes del documento 3cm. a la izquierda, 2.5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cm. a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derecha, superior e inferior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  <a:buNone/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formato de los títulos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capitulo serán con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tipo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fuente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 de tamaño 16, negrita, mayúsculas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acentuadas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  <a:buNone/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formato de los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títulos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 subtítulos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serán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 tipo de fuente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de tamaño 12, negrita, en altas y bajas y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acentuadas.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redacción del todo el reporte será fuente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tamaño 12, sin negrita y con un interlineado de 1.5.</a:t>
            </a:r>
          </a:p>
        </p:txBody>
      </p:sp>
    </p:spTree>
    <p:extLst>
      <p:ext uri="{BB962C8B-B14F-4D97-AF65-F5344CB8AC3E}">
        <p14:creationId xmlns:p14="http://schemas.microsoft.com/office/powerpoint/2010/main" val="37886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4269" y="1305007"/>
            <a:ext cx="8184515" cy="4612469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se deberá incluir ninguna leyenda (ni líneas, ni títulos de trabajos, ni nombre del alumno) en el encabezado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empieza a contabilizar a partir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contenido, pero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numeración se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hace visible hasta el capítulo I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pie de página solo deberá contener el número de la página fuente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tamaño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10, alineado a la derecha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reporte de estadía debe contener 40 hojas mínimo (Sin contar portada, referencias, ni anexos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  <a:endParaRPr lang="es-ES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0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949" y="332739"/>
            <a:ext cx="6447501" cy="990600"/>
          </a:xfrm>
        </p:spPr>
        <p:txBody>
          <a:bodyPr/>
          <a:lstStyle/>
          <a:p>
            <a:pPr lvl="0" algn="ctr"/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2E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Portada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999" y="1323339"/>
            <a:ext cx="8184515" cy="3823427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Toda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Portada deberá estar con letras en mayúsculas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División Académica acorde a cada carrera.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Nombre del proyecto entre comillas.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Logotipo de la UTEZ actual y logotipo de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carrera.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Lugar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 fecha (Un mes después del término de la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estadía).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7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2" t="18022" r="50575" b="6878"/>
          <a:stretch/>
        </p:blipFill>
        <p:spPr bwMode="auto">
          <a:xfrm>
            <a:off x="1808978" y="-1"/>
            <a:ext cx="5728289" cy="686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5453" y="228236"/>
            <a:ext cx="6447501" cy="990600"/>
          </a:xfrm>
        </p:spPr>
        <p:txBody>
          <a:bodyPr/>
          <a:lstStyle/>
          <a:p>
            <a:pPr lvl="0" algn="ctr"/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2E6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Contenido</a:t>
            </a:r>
            <a:endParaRPr lang="es-MX" dirty="0">
              <a:solidFill>
                <a:srgbClr val="002E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1748" y="1218836"/>
            <a:ext cx="8184515" cy="3606725"/>
          </a:xfrm>
        </p:spPr>
        <p:txBody>
          <a:bodyPr>
            <a:norm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Paginado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correcto.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 se cuenta con Índice de Figuras y/o Índice de Tablas se debe mencionar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Incluir en el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contenido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las Referencias y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Anexos.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formato para los títulos de capítulo debe ser Fuente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tamaño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13,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negrillado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30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4000" y="1265906"/>
            <a:ext cx="8184515" cy="4246620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 los subtemas, la fuente es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arial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tamaño 12, sin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negrillar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Dejar un espaciado entre el último subtema y el siguiente 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capítulo.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Respetar la numeración continua de los títulos y subtítulos de los capítulos (ejemplo: </a:t>
            </a:r>
            <a:r>
              <a:rPr lang="es-MX" sz="2400" dirty="0" err="1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</a:t>
            </a: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3: 3.1, 3.1.1, 3.2, 3.2.1 etc.)</a:t>
            </a: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2E60"/>
              </a:buClr>
            </a:pPr>
            <a:r>
              <a:rPr lang="es-MX" sz="2400" dirty="0">
                <a:solidFill>
                  <a:srgbClr val="0095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lleva número de página (aunque si cuenta).</a:t>
            </a:r>
            <a:endParaRPr lang="es-MX" sz="2400" dirty="0">
              <a:solidFill>
                <a:srgbClr val="00957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89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l="25151" t="18851" r="26764" b="8770"/>
          <a:stretch/>
        </p:blipFill>
        <p:spPr>
          <a:xfrm>
            <a:off x="0" y="0"/>
            <a:ext cx="4579374" cy="602704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5"/>
          <a:srcRect l="25453" t="19859" r="27823" b="9375"/>
          <a:stretch/>
        </p:blipFill>
        <p:spPr>
          <a:xfrm>
            <a:off x="4608871" y="-1"/>
            <a:ext cx="4535129" cy="602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943</TotalTime>
  <Words>895</Words>
  <Application>Microsoft Office PowerPoint</Application>
  <PresentationFormat>Presentación en pantalla (4:3)</PresentationFormat>
  <Paragraphs>119</Paragraphs>
  <Slides>22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 Unicode MS</vt:lpstr>
      <vt:lpstr>Arial</vt:lpstr>
      <vt:lpstr>Calibri</vt:lpstr>
      <vt:lpstr>Trebuchet MS</vt:lpstr>
      <vt:lpstr>Wingdings 3</vt:lpstr>
      <vt:lpstr>Faceta</vt:lpstr>
      <vt:lpstr>CURSO SOBRE EL FORMATO DEL REPORTE DE ESTADÍA</vt:lpstr>
      <vt:lpstr>Objetivo del curso</vt:lpstr>
      <vt:lpstr>Indicaciones Generales</vt:lpstr>
      <vt:lpstr>Presentación de PowerPoint</vt:lpstr>
      <vt:lpstr>Portada</vt:lpstr>
      <vt:lpstr>Presentación de PowerPoint</vt:lpstr>
      <vt:lpstr>Contenido</vt:lpstr>
      <vt:lpstr>Presentación de PowerPoint</vt:lpstr>
      <vt:lpstr>Presentación de PowerPoint</vt:lpstr>
      <vt:lpstr>Índice de Figura</vt:lpstr>
      <vt:lpstr>Presentación de PowerPoint</vt:lpstr>
      <vt:lpstr>Índice de Tablas</vt:lpstr>
      <vt:lpstr>Presentación de PowerPoint</vt:lpstr>
      <vt:lpstr>Agradecimientos</vt:lpstr>
      <vt:lpstr>Resumen</vt:lpstr>
      <vt:lpstr>Summary</vt:lpstr>
      <vt:lpstr>Capítulo 1, Capítulo 2, Capítulo 3 y Capítulo 4</vt:lpstr>
      <vt:lpstr>Presentación de PowerPoint</vt:lpstr>
      <vt:lpstr>Presentación de PowerPoint</vt:lpstr>
      <vt:lpstr>Referencias</vt:lpstr>
      <vt:lpstr>Anexos</vt:lpstr>
      <vt:lpstr>Entrega del Reporte de Estadía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INDUCCIÓN A LOS SERVICIOS BIBLIOTECARIOS</dc:title>
  <dc:creator>LugoD</dc:creator>
  <cp:lastModifiedBy>Soporte</cp:lastModifiedBy>
  <cp:revision>72</cp:revision>
  <dcterms:created xsi:type="dcterms:W3CDTF">2014-07-15T23:40:09Z</dcterms:created>
  <dcterms:modified xsi:type="dcterms:W3CDTF">2015-03-26T18:43:23Z</dcterms:modified>
</cp:coreProperties>
</file>