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6" r:id="rId2"/>
    <p:sldId id="263" r:id="rId3"/>
    <p:sldId id="257" r:id="rId4"/>
    <p:sldId id="258" r:id="rId5"/>
    <p:sldId id="261" r:id="rId6"/>
    <p:sldId id="262" r:id="rId7"/>
    <p:sldId id="264" r:id="rId8"/>
    <p:sldId id="265" r:id="rId9"/>
    <p:sldId id="266" r:id="rId10"/>
    <p:sldId id="267" r:id="rId11"/>
    <p:sldId id="259" r:id="rId12"/>
    <p:sldId id="268" r:id="rId13"/>
    <p:sldId id="269" r:id="rId14"/>
    <p:sldId id="270" r:id="rId15"/>
    <p:sldId id="272" r:id="rId16"/>
    <p:sldId id="273" r:id="rId17"/>
    <p:sldId id="271" r:id="rId18"/>
    <p:sldId id="274" r:id="rId19"/>
    <p:sldId id="275" r:id="rId20"/>
    <p:sldId id="276" r:id="rId21"/>
    <p:sldId id="277" r:id="rId22"/>
    <p:sldId id="278" r:id="rId23"/>
    <p:sldId id="279" r:id="rId24"/>
    <p:sldId id="280" r:id="rId25"/>
    <p:sldId id="281" r:id="rId26"/>
    <p:sldId id="283" r:id="rId27"/>
    <p:sldId id="284" r:id="rId28"/>
    <p:sldId id="282" r:id="rId2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74"/>
    <a:srgbClr val="002D60"/>
    <a:srgbClr val="002E6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5F7101-1059-4937-A9A4-3FFE1E5EE78B}" type="datetimeFigureOut">
              <a:rPr lang="es-MX" smtClean="0"/>
              <a:t>23/07/2014</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1598974-F83A-44DA-970E-9C22F6BFB585}" type="slidenum">
              <a:rPr lang="es-MX" smtClean="0"/>
              <a:t>‹Nº›</a:t>
            </a:fld>
            <a:endParaRPr lang="es-MX"/>
          </a:p>
        </p:txBody>
      </p:sp>
    </p:spTree>
    <p:extLst>
      <p:ext uri="{BB962C8B-B14F-4D97-AF65-F5344CB8AC3E}">
        <p14:creationId xmlns:p14="http://schemas.microsoft.com/office/powerpoint/2010/main" val="393652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35F7101-1059-4937-A9A4-3FFE1E5EE78B}" type="datetimeFigureOut">
              <a:rPr lang="es-MX" smtClean="0"/>
              <a:t>23/07/2014</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598974-F83A-44DA-970E-9C22F6BFB585}" type="slidenum">
              <a:rPr lang="es-MX" smtClean="0"/>
              <a:t>‹Nº›</a:t>
            </a:fld>
            <a:endParaRPr lang="es-MX"/>
          </a:p>
        </p:txBody>
      </p:sp>
    </p:spTree>
    <p:extLst>
      <p:ext uri="{BB962C8B-B14F-4D97-AF65-F5344CB8AC3E}">
        <p14:creationId xmlns:p14="http://schemas.microsoft.com/office/powerpoint/2010/main" val="198878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35F7101-1059-4937-A9A4-3FFE1E5EE78B}" type="datetimeFigureOut">
              <a:rPr lang="es-MX" smtClean="0"/>
              <a:t>23/07/2014</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598974-F83A-44DA-970E-9C22F6BFB585}"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364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35F7101-1059-4937-A9A4-3FFE1E5EE78B}" type="datetimeFigureOut">
              <a:rPr lang="es-MX" smtClean="0"/>
              <a:t>23/07/2014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598974-F83A-44DA-970E-9C22F6BFB585}" type="slidenum">
              <a:rPr lang="es-MX" smtClean="0"/>
              <a:t>‹Nº›</a:t>
            </a:fld>
            <a:endParaRPr lang="es-MX"/>
          </a:p>
        </p:txBody>
      </p:sp>
    </p:spTree>
    <p:extLst>
      <p:ext uri="{BB962C8B-B14F-4D97-AF65-F5344CB8AC3E}">
        <p14:creationId xmlns:p14="http://schemas.microsoft.com/office/powerpoint/2010/main" val="2225650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35F7101-1059-4937-A9A4-3FFE1E5EE78B}" type="datetimeFigureOut">
              <a:rPr lang="es-MX" smtClean="0"/>
              <a:t>23/07/2014</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598974-F83A-44DA-970E-9C22F6BFB585}"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4828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35F7101-1059-4937-A9A4-3FFE1E5EE78B}" type="datetimeFigureOut">
              <a:rPr lang="es-MX" smtClean="0"/>
              <a:t>23/07/2014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598974-F83A-44DA-970E-9C22F6BFB585}" type="slidenum">
              <a:rPr lang="es-MX" smtClean="0"/>
              <a:t>‹Nº›</a:t>
            </a:fld>
            <a:endParaRPr lang="es-MX"/>
          </a:p>
        </p:txBody>
      </p:sp>
    </p:spTree>
    <p:extLst>
      <p:ext uri="{BB962C8B-B14F-4D97-AF65-F5344CB8AC3E}">
        <p14:creationId xmlns:p14="http://schemas.microsoft.com/office/powerpoint/2010/main" val="3498065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5F7101-1059-4937-A9A4-3FFE1E5EE78B}" type="datetimeFigureOut">
              <a:rPr lang="es-MX" smtClean="0"/>
              <a:t>23/07/2014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598974-F83A-44DA-970E-9C22F6BFB585}" type="slidenum">
              <a:rPr lang="es-MX" smtClean="0"/>
              <a:t>‹Nº›</a:t>
            </a:fld>
            <a:endParaRPr lang="es-MX"/>
          </a:p>
        </p:txBody>
      </p:sp>
    </p:spTree>
    <p:extLst>
      <p:ext uri="{BB962C8B-B14F-4D97-AF65-F5344CB8AC3E}">
        <p14:creationId xmlns:p14="http://schemas.microsoft.com/office/powerpoint/2010/main" val="103918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5F7101-1059-4937-A9A4-3FFE1E5EE78B}" type="datetimeFigureOut">
              <a:rPr lang="es-MX" smtClean="0"/>
              <a:t>23/07/2014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598974-F83A-44DA-970E-9C22F6BFB585}" type="slidenum">
              <a:rPr lang="es-MX" smtClean="0"/>
              <a:t>‹Nº›</a:t>
            </a:fld>
            <a:endParaRPr lang="es-MX"/>
          </a:p>
        </p:txBody>
      </p:sp>
    </p:spTree>
    <p:extLst>
      <p:ext uri="{BB962C8B-B14F-4D97-AF65-F5344CB8AC3E}">
        <p14:creationId xmlns:p14="http://schemas.microsoft.com/office/powerpoint/2010/main" val="1950045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5F7101-1059-4937-A9A4-3FFE1E5EE78B}" type="datetimeFigureOut">
              <a:rPr lang="es-MX" smtClean="0"/>
              <a:t>23/07/2014</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598974-F83A-44DA-970E-9C22F6BFB585}" type="slidenum">
              <a:rPr lang="es-MX" smtClean="0"/>
              <a:t>‹Nº›</a:t>
            </a:fld>
            <a:endParaRPr lang="es-MX"/>
          </a:p>
        </p:txBody>
      </p:sp>
    </p:spTree>
    <p:extLst>
      <p:ext uri="{BB962C8B-B14F-4D97-AF65-F5344CB8AC3E}">
        <p14:creationId xmlns:p14="http://schemas.microsoft.com/office/powerpoint/2010/main" val="132761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35F7101-1059-4937-A9A4-3FFE1E5EE78B}" type="datetimeFigureOut">
              <a:rPr lang="es-MX" smtClean="0"/>
              <a:t>23/07/2014</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598974-F83A-44DA-970E-9C22F6BFB585}" type="slidenum">
              <a:rPr lang="es-MX" smtClean="0"/>
              <a:t>‹Nº›</a:t>
            </a:fld>
            <a:endParaRPr lang="es-MX"/>
          </a:p>
        </p:txBody>
      </p:sp>
    </p:spTree>
    <p:extLst>
      <p:ext uri="{BB962C8B-B14F-4D97-AF65-F5344CB8AC3E}">
        <p14:creationId xmlns:p14="http://schemas.microsoft.com/office/powerpoint/2010/main" val="249065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35F7101-1059-4937-A9A4-3FFE1E5EE78B}" type="datetimeFigureOut">
              <a:rPr lang="es-MX" smtClean="0"/>
              <a:t>23/07/2014</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1598974-F83A-44DA-970E-9C22F6BFB585}" type="slidenum">
              <a:rPr lang="es-MX" smtClean="0"/>
              <a:t>‹Nº›</a:t>
            </a:fld>
            <a:endParaRPr lang="es-MX"/>
          </a:p>
        </p:txBody>
      </p:sp>
    </p:spTree>
    <p:extLst>
      <p:ext uri="{BB962C8B-B14F-4D97-AF65-F5344CB8AC3E}">
        <p14:creationId xmlns:p14="http://schemas.microsoft.com/office/powerpoint/2010/main" val="259843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35F7101-1059-4937-A9A4-3FFE1E5EE78B}" type="datetimeFigureOut">
              <a:rPr lang="es-MX" smtClean="0"/>
              <a:t>23/07/2014</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1598974-F83A-44DA-970E-9C22F6BFB585}" type="slidenum">
              <a:rPr lang="es-MX" smtClean="0"/>
              <a:t>‹Nº›</a:t>
            </a:fld>
            <a:endParaRPr lang="es-MX"/>
          </a:p>
        </p:txBody>
      </p:sp>
    </p:spTree>
    <p:extLst>
      <p:ext uri="{BB962C8B-B14F-4D97-AF65-F5344CB8AC3E}">
        <p14:creationId xmlns:p14="http://schemas.microsoft.com/office/powerpoint/2010/main" val="117058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35F7101-1059-4937-A9A4-3FFE1E5EE78B}" type="datetimeFigureOut">
              <a:rPr lang="es-MX" smtClean="0"/>
              <a:t>23/07/2014</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1598974-F83A-44DA-970E-9C22F6BFB585}" type="slidenum">
              <a:rPr lang="es-MX" smtClean="0"/>
              <a:t>‹Nº›</a:t>
            </a:fld>
            <a:endParaRPr lang="es-MX"/>
          </a:p>
        </p:txBody>
      </p:sp>
    </p:spTree>
    <p:extLst>
      <p:ext uri="{BB962C8B-B14F-4D97-AF65-F5344CB8AC3E}">
        <p14:creationId xmlns:p14="http://schemas.microsoft.com/office/powerpoint/2010/main" val="161623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F7101-1059-4937-A9A4-3FFE1E5EE78B}" type="datetimeFigureOut">
              <a:rPr lang="es-MX" smtClean="0"/>
              <a:t>23/07/2014</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1598974-F83A-44DA-970E-9C22F6BFB585}" type="slidenum">
              <a:rPr lang="es-MX" smtClean="0"/>
              <a:t>‹Nº›</a:t>
            </a:fld>
            <a:endParaRPr lang="es-MX"/>
          </a:p>
        </p:txBody>
      </p:sp>
    </p:spTree>
    <p:extLst>
      <p:ext uri="{BB962C8B-B14F-4D97-AF65-F5344CB8AC3E}">
        <p14:creationId xmlns:p14="http://schemas.microsoft.com/office/powerpoint/2010/main" val="2951823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35F7101-1059-4937-A9A4-3FFE1E5EE78B}" type="datetimeFigureOut">
              <a:rPr lang="es-MX" smtClean="0"/>
              <a:t>23/07/2014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1598974-F83A-44DA-970E-9C22F6BFB585}" type="slidenum">
              <a:rPr lang="es-MX" smtClean="0"/>
              <a:t>‹Nº›</a:t>
            </a:fld>
            <a:endParaRPr lang="es-MX"/>
          </a:p>
        </p:txBody>
      </p:sp>
    </p:spTree>
    <p:extLst>
      <p:ext uri="{BB962C8B-B14F-4D97-AF65-F5344CB8AC3E}">
        <p14:creationId xmlns:p14="http://schemas.microsoft.com/office/powerpoint/2010/main" val="79757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35F7101-1059-4937-A9A4-3FFE1E5EE78B}" type="datetimeFigureOut">
              <a:rPr lang="es-MX" smtClean="0"/>
              <a:t>23/07/2014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598974-F83A-44DA-970E-9C22F6BFB585}" type="slidenum">
              <a:rPr lang="es-MX" smtClean="0"/>
              <a:t>‹Nº›</a:t>
            </a:fld>
            <a:endParaRPr lang="es-MX"/>
          </a:p>
        </p:txBody>
      </p:sp>
    </p:spTree>
    <p:extLst>
      <p:ext uri="{BB962C8B-B14F-4D97-AF65-F5344CB8AC3E}">
        <p14:creationId xmlns:p14="http://schemas.microsoft.com/office/powerpoint/2010/main" val="422002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35F7101-1059-4937-A9A4-3FFE1E5EE78B}" type="datetimeFigureOut">
              <a:rPr lang="es-MX" smtClean="0"/>
              <a:t>23/07/2014</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1598974-F83A-44DA-970E-9C22F6BFB585}" type="slidenum">
              <a:rPr lang="es-MX" smtClean="0"/>
              <a:t>‹Nº›</a:t>
            </a:fld>
            <a:endParaRPr lang="es-MX"/>
          </a:p>
        </p:txBody>
      </p:sp>
    </p:spTree>
    <p:extLst>
      <p:ext uri="{BB962C8B-B14F-4D97-AF65-F5344CB8AC3E}">
        <p14:creationId xmlns:p14="http://schemas.microsoft.com/office/powerpoint/2010/main" val="167936828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881290" y="3166880"/>
            <a:ext cx="8915399" cy="2262781"/>
          </a:xfrm>
        </p:spPr>
        <p:txBody>
          <a:bodyPr/>
          <a:lstStyle/>
          <a:p>
            <a:pPr algn="ctr"/>
            <a:r>
              <a:rPr lang="es-MX" dirty="0" smtClean="0">
                <a:solidFill>
                  <a:srgbClr val="002E60"/>
                </a:solidFill>
              </a:rPr>
              <a:t>Numeración de páginas en Word.</a:t>
            </a:r>
            <a:endParaRPr lang="es-MX" dirty="0">
              <a:solidFill>
                <a:srgbClr val="002E60"/>
              </a:solidFill>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6612" y="302451"/>
            <a:ext cx="2864429" cy="2864429"/>
          </a:xfrm>
          <a:prstGeom prst="rect">
            <a:avLst/>
          </a:prstGeom>
        </p:spPr>
      </p:pic>
    </p:spTree>
    <p:extLst>
      <p:ext uri="{BB962C8B-B14F-4D97-AF65-F5344CB8AC3E}">
        <p14:creationId xmlns:p14="http://schemas.microsoft.com/office/powerpoint/2010/main" val="3999339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822297" y="1983658"/>
            <a:ext cx="8915399" cy="2262781"/>
          </a:xfrm>
        </p:spPr>
        <p:txBody>
          <a:bodyPr>
            <a:normAutofit/>
          </a:bodyPr>
          <a:lstStyle/>
          <a:p>
            <a:pPr algn="ctr"/>
            <a:r>
              <a:rPr lang="es-MX" sz="4400" dirty="0">
                <a:solidFill>
                  <a:srgbClr val="002D60"/>
                </a:solidFill>
              </a:rPr>
              <a:t>¿Cómo </a:t>
            </a:r>
            <a:r>
              <a:rPr lang="es-MX" sz="4400" dirty="0" smtClean="0">
                <a:solidFill>
                  <a:srgbClr val="002D60"/>
                </a:solidFill>
              </a:rPr>
              <a:t>numerar </a:t>
            </a:r>
            <a:r>
              <a:rPr lang="es-MX" sz="4400" dirty="0">
                <a:solidFill>
                  <a:srgbClr val="002D60"/>
                </a:solidFill>
              </a:rPr>
              <a:t>unas páginas y otras no?</a:t>
            </a:r>
          </a:p>
        </p:txBody>
      </p:sp>
    </p:spTree>
    <p:extLst>
      <p:ext uri="{BB962C8B-B14F-4D97-AF65-F5344CB8AC3E}">
        <p14:creationId xmlns:p14="http://schemas.microsoft.com/office/powerpoint/2010/main" val="628885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344994" y="323320"/>
            <a:ext cx="8229600" cy="1280890"/>
          </a:xfrm>
        </p:spPr>
        <p:txBody>
          <a:bodyPr>
            <a:normAutofit/>
          </a:bodyPr>
          <a:lstStyle/>
          <a:p>
            <a:pPr algn="ctr"/>
            <a:r>
              <a:rPr lang="es-MX" dirty="0">
                <a:solidFill>
                  <a:srgbClr val="002060"/>
                </a:solidFill>
              </a:rPr>
              <a:t>1. </a:t>
            </a:r>
            <a:r>
              <a:rPr lang="es-MX" dirty="0" smtClean="0">
                <a:solidFill>
                  <a:srgbClr val="002060"/>
                </a:solidFill>
              </a:rPr>
              <a:t>En la barra de menús se busca la ficha “Diseño de página”</a:t>
            </a:r>
            <a:endParaRPr lang="es-MX" dirty="0"/>
          </a:p>
        </p:txBody>
      </p:sp>
      <p:pic>
        <p:nvPicPr>
          <p:cNvPr id="4" name="Imagen 3"/>
          <p:cNvPicPr>
            <a:picLocks noChangeAspect="1"/>
          </p:cNvPicPr>
          <p:nvPr/>
        </p:nvPicPr>
        <p:blipFill rotWithShape="1">
          <a:blip r:embed="rId2"/>
          <a:srcRect r="36947" b="84054"/>
          <a:stretch/>
        </p:blipFill>
        <p:spPr>
          <a:xfrm>
            <a:off x="84221" y="2513409"/>
            <a:ext cx="12192000" cy="1734338"/>
          </a:xfrm>
          <a:prstGeom prst="rect">
            <a:avLst/>
          </a:prstGeom>
        </p:spPr>
      </p:pic>
      <p:cxnSp>
        <p:nvCxnSpPr>
          <p:cNvPr id="5" name="Conector recto de flecha 4"/>
          <p:cNvCxnSpPr/>
          <p:nvPr/>
        </p:nvCxnSpPr>
        <p:spPr>
          <a:xfrm>
            <a:off x="3164306" y="1828800"/>
            <a:ext cx="457200" cy="1034715"/>
          </a:xfrm>
          <a:prstGeom prst="straightConnector1">
            <a:avLst/>
          </a:prstGeom>
          <a:ln w="57150">
            <a:solidFill>
              <a:srgbClr val="0095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065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639960" y="373490"/>
            <a:ext cx="7934629" cy="1384312"/>
          </a:xfrm>
        </p:spPr>
        <p:txBody>
          <a:bodyPr>
            <a:noAutofit/>
          </a:bodyPr>
          <a:lstStyle/>
          <a:p>
            <a:pPr algn="ctr"/>
            <a:r>
              <a:rPr lang="es-MX" sz="3100" dirty="0" smtClean="0">
                <a:solidFill>
                  <a:srgbClr val="002060"/>
                </a:solidFill>
              </a:rPr>
              <a:t>2. </a:t>
            </a:r>
            <a:r>
              <a:rPr lang="es-MX" sz="3100" dirty="0">
                <a:solidFill>
                  <a:srgbClr val="002060"/>
                </a:solidFill>
              </a:rPr>
              <a:t>En el grupo </a:t>
            </a:r>
            <a:r>
              <a:rPr lang="es-MX" sz="3100" dirty="0" smtClean="0">
                <a:solidFill>
                  <a:srgbClr val="002060"/>
                </a:solidFill>
              </a:rPr>
              <a:t>“Configurar página</a:t>
            </a:r>
            <a:r>
              <a:rPr lang="es-MX" sz="3100" dirty="0">
                <a:solidFill>
                  <a:srgbClr val="002060"/>
                </a:solidFill>
              </a:rPr>
              <a:t>” de la ficha </a:t>
            </a:r>
            <a:r>
              <a:rPr lang="es-MX" sz="3100" dirty="0" smtClean="0">
                <a:solidFill>
                  <a:srgbClr val="002060"/>
                </a:solidFill>
              </a:rPr>
              <a:t>“Diseño de página”, </a:t>
            </a:r>
            <a:r>
              <a:rPr lang="es-MX" sz="3100" dirty="0">
                <a:solidFill>
                  <a:srgbClr val="002060"/>
                </a:solidFill>
              </a:rPr>
              <a:t>dar clic en </a:t>
            </a:r>
            <a:r>
              <a:rPr lang="es-MX" sz="3100" dirty="0" smtClean="0">
                <a:solidFill>
                  <a:srgbClr val="002060"/>
                </a:solidFill>
              </a:rPr>
              <a:t>“Saltos”.</a:t>
            </a:r>
            <a:endParaRPr lang="es-MX" sz="3100" dirty="0">
              <a:solidFill>
                <a:srgbClr val="002060"/>
              </a:solidFill>
            </a:endParaRPr>
          </a:p>
        </p:txBody>
      </p:sp>
      <p:pic>
        <p:nvPicPr>
          <p:cNvPr id="4" name="Imagen 3"/>
          <p:cNvPicPr>
            <a:picLocks noChangeAspect="1"/>
          </p:cNvPicPr>
          <p:nvPr/>
        </p:nvPicPr>
        <p:blipFill rotWithShape="1">
          <a:blip r:embed="rId2"/>
          <a:srcRect r="36947" b="84054"/>
          <a:stretch/>
        </p:blipFill>
        <p:spPr>
          <a:xfrm>
            <a:off x="0" y="2356998"/>
            <a:ext cx="12192000" cy="1734338"/>
          </a:xfrm>
          <a:prstGeom prst="rect">
            <a:avLst/>
          </a:prstGeom>
        </p:spPr>
      </p:pic>
      <p:cxnSp>
        <p:nvCxnSpPr>
          <p:cNvPr id="5" name="Conector recto de flecha 4"/>
          <p:cNvCxnSpPr/>
          <p:nvPr/>
        </p:nvCxnSpPr>
        <p:spPr>
          <a:xfrm>
            <a:off x="2839453" y="2057400"/>
            <a:ext cx="457200" cy="1034715"/>
          </a:xfrm>
          <a:prstGeom prst="straightConnector1">
            <a:avLst/>
          </a:prstGeom>
          <a:ln w="57150">
            <a:solidFill>
              <a:srgbClr val="009574"/>
            </a:solidFill>
            <a:tailEnd type="triangle"/>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rotWithShape="1">
          <a:blip r:embed="rId2"/>
          <a:srcRect l="22" t="5689" r="77017" b="84054"/>
          <a:stretch/>
        </p:blipFill>
        <p:spPr>
          <a:xfrm>
            <a:off x="2839453" y="4390934"/>
            <a:ext cx="4439652" cy="1115526"/>
          </a:xfrm>
          <a:prstGeom prst="rect">
            <a:avLst/>
          </a:prstGeom>
        </p:spPr>
      </p:pic>
    </p:spTree>
    <p:extLst>
      <p:ext uri="{BB962C8B-B14F-4D97-AF65-F5344CB8AC3E}">
        <p14:creationId xmlns:p14="http://schemas.microsoft.com/office/powerpoint/2010/main" val="641976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713696" y="357344"/>
            <a:ext cx="7855540" cy="1161735"/>
          </a:xfrm>
        </p:spPr>
        <p:txBody>
          <a:bodyPr>
            <a:normAutofit/>
          </a:bodyPr>
          <a:lstStyle/>
          <a:p>
            <a:pPr algn="ctr"/>
            <a:r>
              <a:rPr lang="es-MX" sz="3200" dirty="0" smtClean="0">
                <a:solidFill>
                  <a:srgbClr val="002060"/>
                </a:solidFill>
              </a:rPr>
              <a:t>3. Se </a:t>
            </a:r>
            <a:r>
              <a:rPr lang="es-MX" sz="3200" dirty="0">
                <a:solidFill>
                  <a:srgbClr val="002060"/>
                </a:solidFill>
              </a:rPr>
              <a:t>despliega un </a:t>
            </a:r>
            <a:r>
              <a:rPr lang="es-MX" sz="3200" dirty="0" smtClean="0">
                <a:solidFill>
                  <a:srgbClr val="002060"/>
                </a:solidFill>
              </a:rPr>
              <a:t>menú, dar clic en la opción “Página siguiente”.</a:t>
            </a:r>
            <a:endParaRPr lang="es-MX" sz="3200" dirty="0"/>
          </a:p>
        </p:txBody>
      </p:sp>
      <p:pic>
        <p:nvPicPr>
          <p:cNvPr id="4" name="Imagen 3"/>
          <p:cNvPicPr>
            <a:picLocks noChangeAspect="1"/>
          </p:cNvPicPr>
          <p:nvPr/>
        </p:nvPicPr>
        <p:blipFill rotWithShape="1">
          <a:blip r:embed="rId2"/>
          <a:srcRect r="37357" b="38944"/>
          <a:stretch/>
        </p:blipFill>
        <p:spPr>
          <a:xfrm>
            <a:off x="1606335" y="1461258"/>
            <a:ext cx="9843701" cy="5396742"/>
          </a:xfrm>
          <a:prstGeom prst="rect">
            <a:avLst/>
          </a:prstGeom>
        </p:spPr>
      </p:pic>
      <p:cxnSp>
        <p:nvCxnSpPr>
          <p:cNvPr id="6" name="Conector recto de flecha 5"/>
          <p:cNvCxnSpPr/>
          <p:nvPr/>
        </p:nvCxnSpPr>
        <p:spPr>
          <a:xfrm>
            <a:off x="3056021" y="3368842"/>
            <a:ext cx="962526" cy="1239253"/>
          </a:xfrm>
          <a:prstGeom prst="straightConnector1">
            <a:avLst/>
          </a:prstGeom>
          <a:ln w="76200">
            <a:solidFill>
              <a:srgbClr val="0095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3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9936" y="1318557"/>
            <a:ext cx="11017046" cy="3400927"/>
          </a:xfrm>
        </p:spPr>
        <p:txBody>
          <a:bodyPr>
            <a:noAutofit/>
          </a:bodyPr>
          <a:lstStyle/>
          <a:p>
            <a:pPr marL="0" indent="0" algn="just">
              <a:buNone/>
            </a:pPr>
            <a:r>
              <a:rPr lang="es-MX" sz="3600" dirty="0">
                <a:solidFill>
                  <a:srgbClr val="002060"/>
                </a:solidFill>
                <a:latin typeface="+mj-lt"/>
                <a:ea typeface="+mj-ea"/>
                <a:cs typeface="+mj-cs"/>
              </a:rPr>
              <a:t>Se da clic en “Página siguiente” las veces que se desee y/o sea necesario</a:t>
            </a:r>
            <a:r>
              <a:rPr lang="es-MX" sz="3600" dirty="0" smtClean="0">
                <a:solidFill>
                  <a:srgbClr val="002060"/>
                </a:solidFill>
                <a:latin typeface="+mj-lt"/>
                <a:ea typeface="+mj-ea"/>
                <a:cs typeface="+mj-cs"/>
              </a:rPr>
              <a:t>. En este caso daremos clic sobre esta opción 3 veces, la primera página será la portada, la segunda el índice o contenido y en la tercer página comenzará la numeración.</a:t>
            </a:r>
            <a:endParaRPr lang="es-MX" sz="3600" dirty="0">
              <a:solidFill>
                <a:srgbClr val="002060"/>
              </a:solidFill>
              <a:latin typeface="+mj-lt"/>
              <a:ea typeface="+mj-ea"/>
              <a:cs typeface="+mj-cs"/>
            </a:endParaRPr>
          </a:p>
        </p:txBody>
      </p:sp>
    </p:spTree>
    <p:extLst>
      <p:ext uri="{BB962C8B-B14F-4D97-AF65-F5344CB8AC3E}">
        <p14:creationId xmlns:p14="http://schemas.microsoft.com/office/powerpoint/2010/main" val="3362406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607673" y="323310"/>
            <a:ext cx="7966920" cy="1280890"/>
          </a:xfrm>
        </p:spPr>
        <p:txBody>
          <a:bodyPr>
            <a:normAutofit/>
          </a:bodyPr>
          <a:lstStyle/>
          <a:p>
            <a:pPr algn="ctr"/>
            <a:r>
              <a:rPr lang="es-MX" dirty="0">
                <a:solidFill>
                  <a:srgbClr val="002060"/>
                </a:solidFill>
              </a:rPr>
              <a:t>4</a:t>
            </a:r>
            <a:r>
              <a:rPr lang="es-MX" dirty="0" smtClean="0">
                <a:solidFill>
                  <a:srgbClr val="002060"/>
                </a:solidFill>
              </a:rPr>
              <a:t>. En </a:t>
            </a:r>
            <a:r>
              <a:rPr lang="es-MX" dirty="0">
                <a:solidFill>
                  <a:srgbClr val="002060"/>
                </a:solidFill>
              </a:rPr>
              <a:t>la barra de menús se busca la ficha “Insertar</a:t>
            </a:r>
            <a:r>
              <a:rPr lang="es-MX" dirty="0" smtClean="0">
                <a:solidFill>
                  <a:srgbClr val="002060"/>
                </a:solidFill>
              </a:rPr>
              <a:t>”.</a:t>
            </a:r>
            <a:endParaRPr lang="es-MX" dirty="0">
              <a:solidFill>
                <a:srgbClr val="002060"/>
              </a:solidFill>
            </a:endParaRPr>
          </a:p>
        </p:txBody>
      </p:sp>
      <p:pic>
        <p:nvPicPr>
          <p:cNvPr id="7" name="Imagen 6"/>
          <p:cNvPicPr>
            <a:picLocks noChangeAspect="1"/>
          </p:cNvPicPr>
          <p:nvPr/>
        </p:nvPicPr>
        <p:blipFill>
          <a:blip r:embed="rId2"/>
          <a:stretch>
            <a:fillRect/>
          </a:stretch>
        </p:blipFill>
        <p:spPr>
          <a:xfrm>
            <a:off x="0" y="2703093"/>
            <a:ext cx="12192000" cy="1086853"/>
          </a:xfrm>
          <a:prstGeom prst="rect">
            <a:avLst/>
          </a:prstGeom>
        </p:spPr>
      </p:pic>
      <p:cxnSp>
        <p:nvCxnSpPr>
          <p:cNvPr id="9" name="Conector recto de flecha 8"/>
          <p:cNvCxnSpPr/>
          <p:nvPr/>
        </p:nvCxnSpPr>
        <p:spPr>
          <a:xfrm flipH="1">
            <a:off x="1275350" y="1678405"/>
            <a:ext cx="1317575" cy="1269329"/>
          </a:xfrm>
          <a:prstGeom prst="straightConnector1">
            <a:avLst/>
          </a:prstGeom>
          <a:ln w="76200">
            <a:solidFill>
              <a:srgbClr val="0095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101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902545" y="370290"/>
            <a:ext cx="9144000" cy="1517501"/>
          </a:xfrm>
        </p:spPr>
        <p:txBody>
          <a:bodyPr>
            <a:noAutofit/>
          </a:bodyPr>
          <a:lstStyle/>
          <a:p>
            <a:pPr algn="ctr"/>
            <a:r>
              <a:rPr lang="es-MX" sz="3200" dirty="0">
                <a:solidFill>
                  <a:srgbClr val="002060"/>
                </a:solidFill>
              </a:rPr>
              <a:t>5</a:t>
            </a:r>
            <a:r>
              <a:rPr lang="es-MX" sz="3200" dirty="0" smtClean="0">
                <a:solidFill>
                  <a:srgbClr val="002060"/>
                </a:solidFill>
              </a:rPr>
              <a:t>. En </a:t>
            </a:r>
            <a:r>
              <a:rPr lang="es-MX" sz="3200" dirty="0">
                <a:solidFill>
                  <a:srgbClr val="002060"/>
                </a:solidFill>
              </a:rPr>
              <a:t>el grupo “Encabezado y pie de página” de la ficha Insertar, dar clic en </a:t>
            </a:r>
            <a:r>
              <a:rPr lang="es-MX" sz="3200" dirty="0" smtClean="0">
                <a:solidFill>
                  <a:srgbClr val="002060"/>
                </a:solidFill>
              </a:rPr>
              <a:t>“Pie de página</a:t>
            </a:r>
            <a:r>
              <a:rPr lang="es-MX" sz="3200" dirty="0">
                <a:solidFill>
                  <a:srgbClr val="002060"/>
                </a:solidFill>
              </a:rPr>
              <a:t>”.</a:t>
            </a:r>
          </a:p>
        </p:txBody>
      </p:sp>
      <p:pic>
        <p:nvPicPr>
          <p:cNvPr id="4" name="Imagen 3"/>
          <p:cNvPicPr>
            <a:picLocks noChangeAspect="1"/>
          </p:cNvPicPr>
          <p:nvPr/>
        </p:nvPicPr>
        <p:blipFill>
          <a:blip r:embed="rId2"/>
          <a:stretch>
            <a:fillRect/>
          </a:stretch>
        </p:blipFill>
        <p:spPr>
          <a:xfrm>
            <a:off x="0" y="2763253"/>
            <a:ext cx="12192000" cy="1086852"/>
          </a:xfrm>
          <a:prstGeom prst="rect">
            <a:avLst/>
          </a:prstGeom>
        </p:spPr>
      </p:pic>
      <p:grpSp>
        <p:nvGrpSpPr>
          <p:cNvPr id="5" name="Grupo 4"/>
          <p:cNvGrpSpPr/>
          <p:nvPr/>
        </p:nvGrpSpPr>
        <p:grpSpPr>
          <a:xfrm>
            <a:off x="5177943" y="2117581"/>
            <a:ext cx="4456669" cy="1052978"/>
            <a:chOff x="5911085" y="1675236"/>
            <a:chExt cx="4456669" cy="1052978"/>
          </a:xfrm>
        </p:grpSpPr>
        <p:cxnSp>
          <p:nvCxnSpPr>
            <p:cNvPr id="6" name="Conector recto de flecha 5"/>
            <p:cNvCxnSpPr/>
            <p:nvPr/>
          </p:nvCxnSpPr>
          <p:spPr>
            <a:xfrm>
              <a:off x="7513302" y="1994567"/>
              <a:ext cx="520995" cy="733647"/>
            </a:xfrm>
            <a:prstGeom prst="straightConnector1">
              <a:avLst/>
            </a:prstGeom>
            <a:ln w="76200">
              <a:solidFill>
                <a:srgbClr val="009574"/>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8"/>
            <p:cNvSpPr txBox="1"/>
            <p:nvPr/>
          </p:nvSpPr>
          <p:spPr>
            <a:xfrm>
              <a:off x="5911085" y="1675236"/>
              <a:ext cx="4456669" cy="369332"/>
            </a:xfrm>
            <a:prstGeom prst="rect">
              <a:avLst/>
            </a:prstGeom>
            <a:noFill/>
          </p:spPr>
          <p:txBody>
            <a:bodyPr wrap="non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smtClean="0"/>
                <a:t>Grupo “Encabezado y pie de página”</a:t>
              </a:r>
              <a:endParaRPr lang="es-MX" b="1" dirty="0"/>
            </a:p>
          </p:txBody>
        </p:sp>
      </p:grpSp>
      <p:pic>
        <p:nvPicPr>
          <p:cNvPr id="9" name="Imagen 8"/>
          <p:cNvPicPr>
            <a:picLocks noChangeAspect="1"/>
          </p:cNvPicPr>
          <p:nvPr/>
        </p:nvPicPr>
        <p:blipFill>
          <a:blip r:embed="rId3"/>
          <a:stretch>
            <a:fillRect/>
          </a:stretch>
        </p:blipFill>
        <p:spPr>
          <a:xfrm>
            <a:off x="3626698" y="4363429"/>
            <a:ext cx="3102490" cy="1526880"/>
          </a:xfrm>
          <a:prstGeom prst="rect">
            <a:avLst/>
          </a:prstGeom>
        </p:spPr>
      </p:pic>
    </p:spTree>
    <p:extLst>
      <p:ext uri="{BB962C8B-B14F-4D97-AF65-F5344CB8AC3E}">
        <p14:creationId xmlns:p14="http://schemas.microsoft.com/office/powerpoint/2010/main" val="989439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64773" y="262381"/>
            <a:ext cx="8672052" cy="1074413"/>
          </a:xfrm>
        </p:spPr>
        <p:txBody>
          <a:bodyPr>
            <a:normAutofit/>
          </a:bodyPr>
          <a:lstStyle/>
          <a:p>
            <a:pPr algn="ctr"/>
            <a:r>
              <a:rPr lang="es-MX" sz="3100" dirty="0" smtClean="0">
                <a:solidFill>
                  <a:srgbClr val="002060"/>
                </a:solidFill>
              </a:rPr>
              <a:t>6. Se despliegan diferentes opciones, buscamos la opción “Editar pie de página</a:t>
            </a:r>
            <a:r>
              <a:rPr lang="es-MX" sz="3100" dirty="0" smtClean="0">
                <a:solidFill>
                  <a:srgbClr val="002060"/>
                </a:solidFill>
              </a:rPr>
              <a:t>”.</a:t>
            </a:r>
            <a:endParaRPr lang="es-MX" sz="3100" dirty="0"/>
          </a:p>
        </p:txBody>
      </p:sp>
      <p:pic>
        <p:nvPicPr>
          <p:cNvPr id="4" name="Imagen 3"/>
          <p:cNvPicPr>
            <a:picLocks noChangeAspect="1"/>
          </p:cNvPicPr>
          <p:nvPr/>
        </p:nvPicPr>
        <p:blipFill rotWithShape="1">
          <a:blip r:embed="rId2"/>
          <a:srcRect l="55783" b="17683"/>
          <a:stretch/>
        </p:blipFill>
        <p:spPr>
          <a:xfrm>
            <a:off x="4153963" y="1351542"/>
            <a:ext cx="5166542" cy="5410202"/>
          </a:xfrm>
          <a:prstGeom prst="rect">
            <a:avLst/>
          </a:prstGeom>
        </p:spPr>
      </p:pic>
      <p:cxnSp>
        <p:nvCxnSpPr>
          <p:cNvPr id="6" name="Conector recto de flecha 5"/>
          <p:cNvCxnSpPr/>
          <p:nvPr/>
        </p:nvCxnSpPr>
        <p:spPr>
          <a:xfrm>
            <a:off x="3356811" y="5209672"/>
            <a:ext cx="938463" cy="1106906"/>
          </a:xfrm>
          <a:prstGeom prst="straightConnector1">
            <a:avLst/>
          </a:prstGeom>
          <a:ln w="76200">
            <a:solidFill>
              <a:srgbClr val="0095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180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433490" y="235220"/>
            <a:ext cx="8200102" cy="1121632"/>
          </a:xfrm>
        </p:spPr>
        <p:txBody>
          <a:bodyPr>
            <a:noAutofit/>
          </a:bodyPr>
          <a:lstStyle/>
          <a:p>
            <a:pPr algn="ctr"/>
            <a:r>
              <a:rPr lang="es-MX" dirty="0">
                <a:solidFill>
                  <a:srgbClr val="002060"/>
                </a:solidFill>
              </a:rPr>
              <a:t>El documento se mostrará de la siguiente manera:</a:t>
            </a:r>
          </a:p>
        </p:txBody>
      </p:sp>
      <p:pic>
        <p:nvPicPr>
          <p:cNvPr id="4" name="Imagen 3"/>
          <p:cNvPicPr>
            <a:picLocks noChangeAspect="1"/>
          </p:cNvPicPr>
          <p:nvPr/>
        </p:nvPicPr>
        <p:blipFill rotWithShape="1">
          <a:blip r:embed="rId2"/>
          <a:srcRect b="22070"/>
          <a:stretch/>
        </p:blipFill>
        <p:spPr>
          <a:xfrm>
            <a:off x="150510" y="1528014"/>
            <a:ext cx="12021830" cy="5269832"/>
          </a:xfrm>
          <a:prstGeom prst="rect">
            <a:avLst/>
          </a:prstGeom>
        </p:spPr>
      </p:pic>
    </p:spTree>
    <p:extLst>
      <p:ext uri="{BB962C8B-B14F-4D97-AF65-F5344CB8AC3E}">
        <p14:creationId xmlns:p14="http://schemas.microsoft.com/office/powerpoint/2010/main" val="386115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66221" y="0"/>
            <a:ext cx="7875637" cy="1435766"/>
          </a:xfrm>
        </p:spPr>
        <p:txBody>
          <a:bodyPr>
            <a:noAutofit/>
          </a:bodyPr>
          <a:lstStyle/>
          <a:p>
            <a:pPr algn="ctr"/>
            <a:r>
              <a:rPr lang="es-MX" sz="2500" dirty="0" smtClean="0">
                <a:solidFill>
                  <a:srgbClr val="002060"/>
                </a:solidFill>
              </a:rPr>
              <a:t>7. En el pie de página de la primer hoja se hará lo siguiente: dentro </a:t>
            </a:r>
            <a:r>
              <a:rPr lang="es-MX" sz="2500" dirty="0">
                <a:solidFill>
                  <a:srgbClr val="002060"/>
                </a:solidFill>
              </a:rPr>
              <a:t>del grupo </a:t>
            </a:r>
            <a:r>
              <a:rPr lang="es-MX" sz="2500" dirty="0" smtClean="0">
                <a:solidFill>
                  <a:srgbClr val="002060"/>
                </a:solidFill>
              </a:rPr>
              <a:t>“Opciones</a:t>
            </a:r>
            <a:r>
              <a:rPr lang="es-MX" sz="2500" dirty="0">
                <a:solidFill>
                  <a:srgbClr val="002060"/>
                </a:solidFill>
              </a:rPr>
              <a:t>”, habilitar la </a:t>
            </a:r>
            <a:r>
              <a:rPr lang="es-MX" sz="2500" dirty="0" smtClean="0">
                <a:solidFill>
                  <a:srgbClr val="002060"/>
                </a:solidFill>
              </a:rPr>
              <a:t>casilla </a:t>
            </a:r>
            <a:r>
              <a:rPr lang="es-MX" sz="2500" dirty="0">
                <a:solidFill>
                  <a:srgbClr val="002060"/>
                </a:solidFill>
              </a:rPr>
              <a:t>“Primera página diferente”.</a:t>
            </a:r>
          </a:p>
        </p:txBody>
      </p:sp>
      <p:pic>
        <p:nvPicPr>
          <p:cNvPr id="4" name="Imagen 3"/>
          <p:cNvPicPr>
            <a:picLocks noChangeAspect="1"/>
          </p:cNvPicPr>
          <p:nvPr/>
        </p:nvPicPr>
        <p:blipFill rotWithShape="1">
          <a:blip r:embed="rId2"/>
          <a:srcRect b="4807"/>
          <a:stretch/>
        </p:blipFill>
        <p:spPr>
          <a:xfrm>
            <a:off x="1522112" y="1435766"/>
            <a:ext cx="10126300" cy="5422234"/>
          </a:xfrm>
          <a:prstGeom prst="rect">
            <a:avLst/>
          </a:prstGeom>
        </p:spPr>
      </p:pic>
      <p:cxnSp>
        <p:nvCxnSpPr>
          <p:cNvPr id="6" name="Conector recto de flecha 5"/>
          <p:cNvCxnSpPr/>
          <p:nvPr/>
        </p:nvCxnSpPr>
        <p:spPr>
          <a:xfrm>
            <a:off x="5727032" y="1323474"/>
            <a:ext cx="637673" cy="493294"/>
          </a:xfrm>
          <a:prstGeom prst="straightConnector1">
            <a:avLst/>
          </a:prstGeom>
          <a:ln w="76200">
            <a:solidFill>
              <a:srgbClr val="0095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947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757948" y="-10577"/>
            <a:ext cx="7595420" cy="937009"/>
          </a:xfrm>
        </p:spPr>
        <p:txBody>
          <a:bodyPr/>
          <a:lstStyle/>
          <a:p>
            <a:pPr algn="ctr"/>
            <a:r>
              <a:rPr lang="es-MX" dirty="0" smtClean="0">
                <a:solidFill>
                  <a:srgbClr val="002060"/>
                </a:solidFill>
              </a:rPr>
              <a:t>1. Abrir Microsoft </a:t>
            </a:r>
            <a:r>
              <a:rPr lang="es-MX" dirty="0">
                <a:solidFill>
                  <a:srgbClr val="002060"/>
                </a:solidFill>
              </a:rPr>
              <a:t>W</a:t>
            </a:r>
            <a:r>
              <a:rPr lang="es-MX" dirty="0" smtClean="0">
                <a:solidFill>
                  <a:srgbClr val="002060"/>
                </a:solidFill>
              </a:rPr>
              <a:t>ord</a:t>
            </a:r>
            <a:endParaRPr lang="es-MX" dirty="0">
              <a:solidFill>
                <a:srgbClr val="002060"/>
              </a:solidFill>
            </a:endParaRPr>
          </a:p>
        </p:txBody>
      </p:sp>
      <p:pic>
        <p:nvPicPr>
          <p:cNvPr id="3" name="Imagen 2"/>
          <p:cNvPicPr>
            <a:picLocks noChangeAspect="1"/>
          </p:cNvPicPr>
          <p:nvPr/>
        </p:nvPicPr>
        <p:blipFill>
          <a:blip r:embed="rId2"/>
          <a:stretch>
            <a:fillRect/>
          </a:stretch>
        </p:blipFill>
        <p:spPr>
          <a:xfrm>
            <a:off x="853974" y="926432"/>
            <a:ext cx="10545011" cy="5931568"/>
          </a:xfrm>
          <a:prstGeom prst="rect">
            <a:avLst/>
          </a:prstGeom>
        </p:spPr>
      </p:pic>
    </p:spTree>
    <p:extLst>
      <p:ext uri="{BB962C8B-B14F-4D97-AF65-F5344CB8AC3E}">
        <p14:creationId xmlns:p14="http://schemas.microsoft.com/office/powerpoint/2010/main" val="1424944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80966" y="0"/>
            <a:ext cx="7860890" cy="1407696"/>
          </a:xfrm>
        </p:spPr>
        <p:txBody>
          <a:bodyPr>
            <a:noAutofit/>
          </a:bodyPr>
          <a:lstStyle/>
          <a:p>
            <a:pPr algn="ctr"/>
            <a:r>
              <a:rPr lang="es-MX" sz="2400" dirty="0">
                <a:solidFill>
                  <a:srgbClr val="002060"/>
                </a:solidFill>
              </a:rPr>
              <a:t>8. En el pie de página de la segunda hoja se realiza lo siguiente:  </a:t>
            </a:r>
            <a:r>
              <a:rPr lang="es-MX" sz="2400" dirty="0" smtClean="0">
                <a:solidFill>
                  <a:srgbClr val="002060"/>
                </a:solidFill>
              </a:rPr>
              <a:t>dentro del grupo “Navegación” de la ficha “Diseño” dar clic en “Vincular al anterior”.</a:t>
            </a:r>
            <a:endParaRPr lang="es-MX" sz="2400" dirty="0">
              <a:solidFill>
                <a:srgbClr val="002060"/>
              </a:solidFill>
            </a:endParaRPr>
          </a:p>
        </p:txBody>
      </p:sp>
      <p:pic>
        <p:nvPicPr>
          <p:cNvPr id="4" name="Imagen 3"/>
          <p:cNvPicPr>
            <a:picLocks noChangeAspect="1"/>
          </p:cNvPicPr>
          <p:nvPr/>
        </p:nvPicPr>
        <p:blipFill rotWithShape="1">
          <a:blip r:embed="rId2"/>
          <a:srcRect l="11670" r="16034" b="39474"/>
          <a:stretch/>
        </p:blipFill>
        <p:spPr>
          <a:xfrm>
            <a:off x="498082" y="1407695"/>
            <a:ext cx="11573598" cy="5450305"/>
          </a:xfrm>
          <a:prstGeom prst="rect">
            <a:avLst/>
          </a:prstGeom>
        </p:spPr>
      </p:pic>
      <p:cxnSp>
        <p:nvCxnSpPr>
          <p:cNvPr id="6" name="Conector recto de flecha 5"/>
          <p:cNvCxnSpPr/>
          <p:nvPr/>
        </p:nvCxnSpPr>
        <p:spPr>
          <a:xfrm>
            <a:off x="3741821" y="1696453"/>
            <a:ext cx="1251284" cy="770021"/>
          </a:xfrm>
          <a:prstGeom prst="straightConnector1">
            <a:avLst/>
          </a:prstGeom>
          <a:ln w="76200">
            <a:solidFill>
              <a:srgbClr val="0095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960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684204" y="-7985"/>
            <a:ext cx="7831394" cy="2198362"/>
          </a:xfrm>
        </p:spPr>
        <p:txBody>
          <a:bodyPr>
            <a:noAutofit/>
          </a:bodyPr>
          <a:lstStyle/>
          <a:p>
            <a:pPr algn="ctr"/>
            <a:r>
              <a:rPr lang="es-MX" sz="2800" dirty="0" smtClean="0">
                <a:solidFill>
                  <a:srgbClr val="002060"/>
                </a:solidFill>
              </a:rPr>
              <a:t>9. En </a:t>
            </a:r>
            <a:r>
              <a:rPr lang="es-MX" sz="2800" dirty="0">
                <a:solidFill>
                  <a:srgbClr val="002060"/>
                </a:solidFill>
              </a:rPr>
              <a:t>el pie de página de la </a:t>
            </a:r>
            <a:r>
              <a:rPr lang="es-MX" sz="2800" dirty="0" smtClean="0">
                <a:solidFill>
                  <a:srgbClr val="002060"/>
                </a:solidFill>
              </a:rPr>
              <a:t>tercer </a:t>
            </a:r>
            <a:r>
              <a:rPr lang="es-MX" sz="2800" dirty="0">
                <a:solidFill>
                  <a:srgbClr val="002060"/>
                </a:solidFill>
              </a:rPr>
              <a:t>hoja se realiza </a:t>
            </a:r>
            <a:r>
              <a:rPr lang="es-MX" sz="2800" dirty="0" smtClean="0">
                <a:solidFill>
                  <a:srgbClr val="002060"/>
                </a:solidFill>
              </a:rPr>
              <a:t>el mismo proceso que en la </a:t>
            </a:r>
            <a:r>
              <a:rPr lang="es-MX" sz="2800" dirty="0" smtClean="0">
                <a:solidFill>
                  <a:srgbClr val="002060"/>
                </a:solidFill>
              </a:rPr>
              <a:t>segunda hoja. Dentro </a:t>
            </a:r>
            <a:r>
              <a:rPr lang="es-MX" sz="2800" dirty="0">
                <a:solidFill>
                  <a:srgbClr val="002060"/>
                </a:solidFill>
              </a:rPr>
              <a:t>del grupo “Navegación” de la ficha “Diseño” dar clic en “Vincular </a:t>
            </a:r>
            <a:r>
              <a:rPr lang="es-MX" sz="2800" dirty="0" smtClean="0">
                <a:solidFill>
                  <a:srgbClr val="002060"/>
                </a:solidFill>
              </a:rPr>
              <a:t>al anterior</a:t>
            </a:r>
            <a:r>
              <a:rPr lang="es-MX" sz="2800" dirty="0">
                <a:solidFill>
                  <a:srgbClr val="002060"/>
                </a:solidFill>
              </a:rPr>
              <a:t>”.</a:t>
            </a:r>
            <a:endParaRPr lang="es-MX" sz="2800" dirty="0"/>
          </a:p>
        </p:txBody>
      </p:sp>
      <p:pic>
        <p:nvPicPr>
          <p:cNvPr id="4" name="Imagen 3"/>
          <p:cNvPicPr>
            <a:picLocks noChangeAspect="1"/>
          </p:cNvPicPr>
          <p:nvPr/>
        </p:nvPicPr>
        <p:blipFill>
          <a:blip r:embed="rId2"/>
          <a:stretch>
            <a:fillRect/>
          </a:stretch>
        </p:blipFill>
        <p:spPr>
          <a:xfrm>
            <a:off x="3859799" y="3924864"/>
            <a:ext cx="3361191" cy="1188558"/>
          </a:xfrm>
          <a:prstGeom prst="rect">
            <a:avLst/>
          </a:prstGeom>
        </p:spPr>
      </p:pic>
      <p:pic>
        <p:nvPicPr>
          <p:cNvPr id="6" name="Imagen 5"/>
          <p:cNvPicPr>
            <a:picLocks noChangeAspect="1"/>
          </p:cNvPicPr>
          <p:nvPr/>
        </p:nvPicPr>
        <p:blipFill>
          <a:blip r:embed="rId3"/>
          <a:stretch>
            <a:fillRect/>
          </a:stretch>
        </p:blipFill>
        <p:spPr>
          <a:xfrm>
            <a:off x="0" y="2384197"/>
            <a:ext cx="12192000" cy="1165119"/>
          </a:xfrm>
          <a:prstGeom prst="rect">
            <a:avLst/>
          </a:prstGeom>
        </p:spPr>
      </p:pic>
      <p:cxnSp>
        <p:nvCxnSpPr>
          <p:cNvPr id="8" name="Conector recto de flecha 7"/>
          <p:cNvCxnSpPr/>
          <p:nvPr/>
        </p:nvCxnSpPr>
        <p:spPr>
          <a:xfrm>
            <a:off x="4511842" y="2384197"/>
            <a:ext cx="372979" cy="927055"/>
          </a:xfrm>
          <a:prstGeom prst="straightConnector1">
            <a:avLst/>
          </a:prstGeom>
          <a:ln w="76200">
            <a:solidFill>
              <a:srgbClr val="0095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925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23310"/>
            <a:ext cx="7789940" cy="1280890"/>
          </a:xfrm>
        </p:spPr>
        <p:txBody>
          <a:bodyPr>
            <a:noAutofit/>
          </a:bodyPr>
          <a:lstStyle/>
          <a:p>
            <a:pPr algn="ctr"/>
            <a:r>
              <a:rPr lang="es-MX" dirty="0" smtClean="0">
                <a:solidFill>
                  <a:srgbClr val="002060"/>
                </a:solidFill>
              </a:rPr>
              <a:t>10. Nuevamente regresamos a la ficha </a:t>
            </a:r>
            <a:r>
              <a:rPr lang="es-MX" dirty="0">
                <a:solidFill>
                  <a:srgbClr val="002060"/>
                </a:solidFill>
              </a:rPr>
              <a:t>“Insertar</a:t>
            </a:r>
            <a:r>
              <a:rPr lang="es-MX" dirty="0" smtClean="0">
                <a:solidFill>
                  <a:srgbClr val="002060"/>
                </a:solidFill>
              </a:rPr>
              <a:t>” de la barra de menús.</a:t>
            </a:r>
            <a:endParaRPr lang="es-MX" dirty="0">
              <a:solidFill>
                <a:srgbClr val="002060"/>
              </a:solidFill>
            </a:endParaRPr>
          </a:p>
        </p:txBody>
      </p:sp>
      <p:pic>
        <p:nvPicPr>
          <p:cNvPr id="7" name="Imagen 6"/>
          <p:cNvPicPr>
            <a:picLocks noChangeAspect="1"/>
          </p:cNvPicPr>
          <p:nvPr/>
        </p:nvPicPr>
        <p:blipFill>
          <a:blip r:embed="rId2"/>
          <a:stretch>
            <a:fillRect/>
          </a:stretch>
        </p:blipFill>
        <p:spPr>
          <a:xfrm>
            <a:off x="0" y="2703093"/>
            <a:ext cx="12192000" cy="1086853"/>
          </a:xfrm>
          <a:prstGeom prst="rect">
            <a:avLst/>
          </a:prstGeom>
        </p:spPr>
      </p:pic>
      <p:cxnSp>
        <p:nvCxnSpPr>
          <p:cNvPr id="9" name="Conector recto de flecha 8"/>
          <p:cNvCxnSpPr/>
          <p:nvPr/>
        </p:nvCxnSpPr>
        <p:spPr>
          <a:xfrm flipH="1">
            <a:off x="1275350" y="1678405"/>
            <a:ext cx="1317575" cy="1269329"/>
          </a:xfrm>
          <a:prstGeom prst="straightConnector1">
            <a:avLst/>
          </a:prstGeom>
          <a:ln w="76200">
            <a:solidFill>
              <a:srgbClr val="0095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553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684206" y="311298"/>
            <a:ext cx="7713408" cy="1517501"/>
          </a:xfrm>
        </p:spPr>
        <p:txBody>
          <a:bodyPr>
            <a:noAutofit/>
          </a:bodyPr>
          <a:lstStyle/>
          <a:p>
            <a:pPr algn="ctr"/>
            <a:r>
              <a:rPr lang="es-MX" sz="3200" dirty="0" smtClean="0">
                <a:solidFill>
                  <a:srgbClr val="002060"/>
                </a:solidFill>
              </a:rPr>
              <a:t>11. En </a:t>
            </a:r>
            <a:r>
              <a:rPr lang="es-MX" sz="3200" dirty="0">
                <a:solidFill>
                  <a:srgbClr val="002060"/>
                </a:solidFill>
              </a:rPr>
              <a:t>el grupo “Encabezado y pie de página” de la ficha Insertar, dar clic en “Número de página”.</a:t>
            </a:r>
          </a:p>
        </p:txBody>
      </p:sp>
      <p:pic>
        <p:nvPicPr>
          <p:cNvPr id="4" name="Imagen 3"/>
          <p:cNvPicPr>
            <a:picLocks noChangeAspect="1"/>
          </p:cNvPicPr>
          <p:nvPr/>
        </p:nvPicPr>
        <p:blipFill>
          <a:blip r:embed="rId2"/>
          <a:stretch>
            <a:fillRect/>
          </a:stretch>
        </p:blipFill>
        <p:spPr>
          <a:xfrm>
            <a:off x="0" y="2763253"/>
            <a:ext cx="12192000" cy="1086852"/>
          </a:xfrm>
          <a:prstGeom prst="rect">
            <a:avLst/>
          </a:prstGeom>
        </p:spPr>
      </p:pic>
      <p:grpSp>
        <p:nvGrpSpPr>
          <p:cNvPr id="5" name="Grupo 4"/>
          <p:cNvGrpSpPr/>
          <p:nvPr/>
        </p:nvGrpSpPr>
        <p:grpSpPr>
          <a:xfrm>
            <a:off x="5696466" y="2117581"/>
            <a:ext cx="4456669" cy="1052978"/>
            <a:chOff x="5911085" y="1675236"/>
            <a:chExt cx="4456669" cy="1052978"/>
          </a:xfrm>
        </p:grpSpPr>
        <p:cxnSp>
          <p:nvCxnSpPr>
            <p:cNvPr id="6" name="Conector recto de flecha 5"/>
            <p:cNvCxnSpPr/>
            <p:nvPr/>
          </p:nvCxnSpPr>
          <p:spPr>
            <a:xfrm>
              <a:off x="7513302" y="1994567"/>
              <a:ext cx="520995" cy="733647"/>
            </a:xfrm>
            <a:prstGeom prst="straightConnector1">
              <a:avLst/>
            </a:prstGeom>
            <a:ln w="76200">
              <a:solidFill>
                <a:srgbClr val="009574"/>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8"/>
            <p:cNvSpPr txBox="1"/>
            <p:nvPr/>
          </p:nvSpPr>
          <p:spPr>
            <a:xfrm>
              <a:off x="5911085" y="1675236"/>
              <a:ext cx="4456669" cy="369332"/>
            </a:xfrm>
            <a:prstGeom prst="rect">
              <a:avLst/>
            </a:prstGeom>
            <a:noFill/>
          </p:spPr>
          <p:txBody>
            <a:bodyPr wrap="non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smtClean="0"/>
                <a:t>Grupo “Encabezado y pie de página”</a:t>
              </a:r>
              <a:endParaRPr lang="es-MX" b="1" dirty="0"/>
            </a:p>
          </p:txBody>
        </p:sp>
      </p:grpSp>
      <p:pic>
        <p:nvPicPr>
          <p:cNvPr id="9" name="Imagen 8"/>
          <p:cNvPicPr>
            <a:picLocks noChangeAspect="1"/>
          </p:cNvPicPr>
          <p:nvPr/>
        </p:nvPicPr>
        <p:blipFill>
          <a:blip r:embed="rId3"/>
          <a:stretch>
            <a:fillRect/>
          </a:stretch>
        </p:blipFill>
        <p:spPr>
          <a:xfrm>
            <a:off x="3626698" y="4363429"/>
            <a:ext cx="3102490" cy="1526880"/>
          </a:xfrm>
          <a:prstGeom prst="rect">
            <a:avLst/>
          </a:prstGeom>
        </p:spPr>
      </p:pic>
    </p:spTree>
    <p:extLst>
      <p:ext uri="{BB962C8B-B14F-4D97-AF65-F5344CB8AC3E}">
        <p14:creationId xmlns:p14="http://schemas.microsoft.com/office/powerpoint/2010/main" val="3183082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560013" y="319808"/>
            <a:ext cx="6100179" cy="650077"/>
          </a:xfrm>
        </p:spPr>
        <p:txBody>
          <a:bodyPr>
            <a:noAutofit/>
          </a:bodyPr>
          <a:lstStyle/>
          <a:p>
            <a:pPr algn="just"/>
            <a:r>
              <a:rPr lang="es-MX" dirty="0" smtClean="0">
                <a:solidFill>
                  <a:srgbClr val="002060"/>
                </a:solidFill>
              </a:rPr>
              <a:t>12. Se </a:t>
            </a:r>
            <a:r>
              <a:rPr lang="es-MX" dirty="0">
                <a:solidFill>
                  <a:srgbClr val="002060"/>
                </a:solidFill>
              </a:rPr>
              <a:t>despliega un menú.</a:t>
            </a:r>
          </a:p>
        </p:txBody>
      </p:sp>
      <p:pic>
        <p:nvPicPr>
          <p:cNvPr id="4" name="Imagen 3"/>
          <p:cNvPicPr>
            <a:picLocks noChangeAspect="1"/>
          </p:cNvPicPr>
          <p:nvPr/>
        </p:nvPicPr>
        <p:blipFill>
          <a:blip r:embed="rId2"/>
          <a:stretch>
            <a:fillRect/>
          </a:stretch>
        </p:blipFill>
        <p:spPr>
          <a:xfrm>
            <a:off x="-1" y="2194121"/>
            <a:ext cx="12192001" cy="2065057"/>
          </a:xfrm>
          <a:prstGeom prst="rect">
            <a:avLst/>
          </a:prstGeom>
        </p:spPr>
      </p:pic>
      <p:cxnSp>
        <p:nvCxnSpPr>
          <p:cNvPr id="6" name="Conector recto de flecha 5"/>
          <p:cNvCxnSpPr/>
          <p:nvPr/>
        </p:nvCxnSpPr>
        <p:spPr>
          <a:xfrm>
            <a:off x="7243011" y="1720516"/>
            <a:ext cx="457200" cy="1034715"/>
          </a:xfrm>
          <a:prstGeom prst="straightConnector1">
            <a:avLst/>
          </a:prstGeom>
          <a:ln w="57150">
            <a:solidFill>
              <a:srgbClr val="0095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096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610465" y="323320"/>
            <a:ext cx="7801896" cy="1280890"/>
          </a:xfrm>
        </p:spPr>
        <p:txBody>
          <a:bodyPr>
            <a:noAutofit/>
          </a:bodyPr>
          <a:lstStyle/>
          <a:p>
            <a:pPr algn="ctr"/>
            <a:r>
              <a:rPr lang="es-MX" sz="2900" dirty="0" smtClean="0">
                <a:solidFill>
                  <a:srgbClr val="002060"/>
                </a:solidFill>
              </a:rPr>
              <a:t>13. Dar clic en “Final de página” y se elige el formato de número que se desee.</a:t>
            </a:r>
            <a:endParaRPr lang="es-MX" sz="2900" dirty="0">
              <a:solidFill>
                <a:srgbClr val="002060"/>
              </a:solidFill>
            </a:endParaRPr>
          </a:p>
        </p:txBody>
      </p:sp>
      <p:pic>
        <p:nvPicPr>
          <p:cNvPr id="5" name="Imagen 4"/>
          <p:cNvPicPr>
            <a:picLocks noChangeAspect="1"/>
          </p:cNvPicPr>
          <p:nvPr/>
        </p:nvPicPr>
        <p:blipFill rotWithShape="1">
          <a:blip r:embed="rId2"/>
          <a:srcRect l="23836" b="14889"/>
          <a:stretch/>
        </p:blipFill>
        <p:spPr>
          <a:xfrm>
            <a:off x="2343358" y="1395663"/>
            <a:ext cx="8689853" cy="5462337"/>
          </a:xfrm>
          <a:prstGeom prst="rect">
            <a:avLst/>
          </a:prstGeom>
        </p:spPr>
      </p:pic>
    </p:spTree>
    <p:extLst>
      <p:ext uri="{BB962C8B-B14F-4D97-AF65-F5344CB8AC3E}">
        <p14:creationId xmlns:p14="http://schemas.microsoft.com/office/powerpoint/2010/main" val="2463529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639961" y="280244"/>
            <a:ext cx="7713407" cy="1596683"/>
          </a:xfrm>
        </p:spPr>
        <p:txBody>
          <a:bodyPr>
            <a:normAutofit fontScale="90000"/>
          </a:bodyPr>
          <a:lstStyle/>
          <a:p>
            <a:pPr algn="ctr"/>
            <a:r>
              <a:rPr lang="es-MX" dirty="0">
                <a:solidFill>
                  <a:srgbClr val="002060"/>
                </a:solidFill>
              </a:rPr>
              <a:t>14. En la ficha “Diseño” damos clic en la opción “Cerrar encabezado y pie de página”.</a:t>
            </a:r>
            <a:r>
              <a:rPr lang="es-MX" dirty="0" smtClean="0"/>
              <a:t/>
            </a:r>
            <a:br>
              <a:rPr lang="es-MX" dirty="0" smtClean="0"/>
            </a:br>
            <a:endParaRPr lang="es-MX" dirty="0"/>
          </a:p>
        </p:txBody>
      </p:sp>
      <p:pic>
        <p:nvPicPr>
          <p:cNvPr id="5" name="Imagen 4"/>
          <p:cNvPicPr>
            <a:picLocks noChangeAspect="1"/>
          </p:cNvPicPr>
          <p:nvPr/>
        </p:nvPicPr>
        <p:blipFill rotWithShape="1">
          <a:blip r:embed="rId2"/>
          <a:srcRect l="54375" r="16119" b="83860"/>
          <a:stretch/>
        </p:blipFill>
        <p:spPr>
          <a:xfrm>
            <a:off x="3320715" y="3886200"/>
            <a:ext cx="5558590" cy="1710335"/>
          </a:xfrm>
          <a:prstGeom prst="rect">
            <a:avLst/>
          </a:prstGeom>
        </p:spPr>
      </p:pic>
      <p:pic>
        <p:nvPicPr>
          <p:cNvPr id="6" name="Imagen 5"/>
          <p:cNvPicPr>
            <a:picLocks noChangeAspect="1"/>
          </p:cNvPicPr>
          <p:nvPr/>
        </p:nvPicPr>
        <p:blipFill rotWithShape="1">
          <a:blip r:embed="rId2"/>
          <a:srcRect r="16020" b="84035"/>
          <a:stretch/>
        </p:blipFill>
        <p:spPr>
          <a:xfrm>
            <a:off x="1" y="2237875"/>
            <a:ext cx="12191999" cy="1287378"/>
          </a:xfrm>
          <a:prstGeom prst="rect">
            <a:avLst/>
          </a:prstGeom>
        </p:spPr>
      </p:pic>
      <p:cxnSp>
        <p:nvCxnSpPr>
          <p:cNvPr id="7" name="Conector recto de flecha 6"/>
          <p:cNvCxnSpPr/>
          <p:nvPr/>
        </p:nvCxnSpPr>
        <p:spPr>
          <a:xfrm>
            <a:off x="10792326" y="1707718"/>
            <a:ext cx="649706" cy="115579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467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p:cNvSpPr>
            <a:spLocks noGrp="1"/>
          </p:cNvSpPr>
          <p:nvPr>
            <p:ph type="title"/>
          </p:nvPr>
        </p:nvSpPr>
        <p:spPr>
          <a:xfrm>
            <a:off x="1710814" y="2534803"/>
            <a:ext cx="9556953" cy="1226036"/>
          </a:xfrm>
        </p:spPr>
        <p:txBody>
          <a:bodyPr>
            <a:noAutofit/>
          </a:bodyPr>
          <a:lstStyle/>
          <a:p>
            <a:pPr algn="ctr"/>
            <a:r>
              <a:rPr lang="es-MX" dirty="0">
                <a:solidFill>
                  <a:srgbClr val="002060"/>
                </a:solidFill>
              </a:rPr>
              <a:t>El documento se mostrará de la siguiente manera:</a:t>
            </a:r>
          </a:p>
        </p:txBody>
      </p:sp>
    </p:spTree>
    <p:extLst>
      <p:ext uri="{BB962C8B-B14F-4D97-AF65-F5344CB8AC3E}">
        <p14:creationId xmlns:p14="http://schemas.microsoft.com/office/powerpoint/2010/main" val="91860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b="4386"/>
          <a:stretch/>
        </p:blipFill>
        <p:spPr>
          <a:xfrm>
            <a:off x="-1" y="0"/>
            <a:ext cx="12214371" cy="6858000"/>
          </a:xfrm>
          <a:prstGeom prst="rect">
            <a:avLst/>
          </a:prstGeom>
        </p:spPr>
      </p:pic>
      <p:sp>
        <p:nvSpPr>
          <p:cNvPr id="8" name="Elipse 7"/>
          <p:cNvSpPr/>
          <p:nvPr/>
        </p:nvSpPr>
        <p:spPr>
          <a:xfrm>
            <a:off x="3380874" y="5807241"/>
            <a:ext cx="505327" cy="529389"/>
          </a:xfrm>
          <a:prstGeom prst="ellipse">
            <a:avLst/>
          </a:prstGeom>
          <a:noFill/>
          <a:ln w="57150">
            <a:solidFill>
              <a:srgbClr val="0095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p:cNvSpPr/>
          <p:nvPr/>
        </p:nvSpPr>
        <p:spPr>
          <a:xfrm>
            <a:off x="7267075" y="5807241"/>
            <a:ext cx="505327" cy="529389"/>
          </a:xfrm>
          <a:prstGeom prst="ellipse">
            <a:avLst/>
          </a:prstGeom>
          <a:noFill/>
          <a:ln w="57150">
            <a:solidFill>
              <a:srgbClr val="0095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ipse 9"/>
          <p:cNvSpPr/>
          <p:nvPr/>
        </p:nvSpPr>
        <p:spPr>
          <a:xfrm>
            <a:off x="10980821" y="5807242"/>
            <a:ext cx="505327" cy="529389"/>
          </a:xfrm>
          <a:prstGeom prst="ellipse">
            <a:avLst/>
          </a:prstGeom>
          <a:noFill/>
          <a:ln w="57150">
            <a:solidFill>
              <a:srgbClr val="0095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 name="Conector recto de flecha 11"/>
          <p:cNvCxnSpPr>
            <a:endCxn id="8" idx="1"/>
          </p:cNvCxnSpPr>
          <p:nvPr/>
        </p:nvCxnSpPr>
        <p:spPr>
          <a:xfrm>
            <a:off x="2911642" y="5137484"/>
            <a:ext cx="543235" cy="747284"/>
          </a:xfrm>
          <a:prstGeom prst="straightConnector1">
            <a:avLst/>
          </a:prstGeom>
          <a:ln w="76200">
            <a:solidFill>
              <a:srgbClr val="00957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6823002" y="5138810"/>
            <a:ext cx="543235" cy="747284"/>
          </a:xfrm>
          <a:prstGeom prst="straightConnector1">
            <a:avLst/>
          </a:prstGeom>
          <a:ln w="76200">
            <a:solidFill>
              <a:srgbClr val="00957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10549497" y="5137484"/>
            <a:ext cx="543235" cy="747284"/>
          </a:xfrm>
          <a:prstGeom prst="straightConnector1">
            <a:avLst/>
          </a:prstGeom>
          <a:ln w="76200">
            <a:solidFill>
              <a:srgbClr val="009574"/>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1235242" y="3937155"/>
            <a:ext cx="9998242" cy="1200329"/>
          </a:xfrm>
          <a:prstGeom prst="rect">
            <a:avLst/>
          </a:prstGeom>
          <a:noFill/>
        </p:spPr>
        <p:txBody>
          <a:bodyPr wrap="square" rtlCol="0">
            <a:spAutoFit/>
          </a:bodyPr>
          <a:lstStyle/>
          <a:p>
            <a:pPr algn="just"/>
            <a:r>
              <a:rPr lang="es-MX" sz="2400" dirty="0">
                <a:solidFill>
                  <a:srgbClr val="002060"/>
                </a:solidFill>
                <a:latin typeface="+mj-lt"/>
                <a:ea typeface="+mj-ea"/>
                <a:cs typeface="+mj-cs"/>
              </a:rPr>
              <a:t>En las dos primeras hojas (Portada y Contenido) no tienen número de página, la numeración comienza en la tercer hoja (1.1 Planteamiento del problema</a:t>
            </a:r>
            <a:r>
              <a:rPr lang="es-MX" sz="2400" dirty="0" smtClean="0">
                <a:solidFill>
                  <a:srgbClr val="002060"/>
                </a:solidFill>
                <a:latin typeface="+mj-lt"/>
                <a:ea typeface="+mj-ea"/>
                <a:cs typeface="+mj-cs"/>
              </a:rPr>
              <a:t>).</a:t>
            </a:r>
            <a:endParaRPr lang="es-MX" sz="2400" dirty="0">
              <a:solidFill>
                <a:srgbClr val="002060"/>
              </a:solidFill>
              <a:latin typeface="+mj-lt"/>
              <a:ea typeface="+mj-ea"/>
              <a:cs typeface="+mj-cs"/>
            </a:endParaRPr>
          </a:p>
        </p:txBody>
      </p:sp>
    </p:spTree>
    <p:extLst>
      <p:ext uri="{BB962C8B-B14F-4D97-AF65-F5344CB8AC3E}">
        <p14:creationId xmlns:p14="http://schemas.microsoft.com/office/powerpoint/2010/main" val="2392498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b="4468"/>
          <a:stretch/>
        </p:blipFill>
        <p:spPr>
          <a:xfrm>
            <a:off x="0" y="0"/>
            <a:ext cx="12202578" cy="6857999"/>
          </a:xfrm>
          <a:prstGeom prst="rect">
            <a:avLst/>
          </a:prstGeom>
        </p:spPr>
      </p:pic>
      <p:sp>
        <p:nvSpPr>
          <p:cNvPr id="5" name="Título 1"/>
          <p:cNvSpPr>
            <a:spLocks noGrp="1"/>
          </p:cNvSpPr>
          <p:nvPr>
            <p:ph type="title"/>
          </p:nvPr>
        </p:nvSpPr>
        <p:spPr>
          <a:xfrm>
            <a:off x="1072089" y="2720591"/>
            <a:ext cx="10058400" cy="708408"/>
          </a:xfrm>
        </p:spPr>
        <p:txBody>
          <a:bodyPr/>
          <a:lstStyle/>
          <a:p>
            <a:pPr algn="ctr"/>
            <a:r>
              <a:rPr lang="es-MX" dirty="0" smtClean="0">
                <a:solidFill>
                  <a:srgbClr val="002060"/>
                </a:solidFill>
              </a:rPr>
              <a:t>Ventana principal de Word.</a:t>
            </a:r>
            <a:endParaRPr lang="es-MX" dirty="0">
              <a:solidFill>
                <a:srgbClr val="002060"/>
              </a:solidFill>
            </a:endParaRPr>
          </a:p>
        </p:txBody>
      </p:sp>
    </p:spTree>
    <p:extLst>
      <p:ext uri="{BB962C8B-B14F-4D97-AF65-F5344CB8AC3E}">
        <p14:creationId xmlns:p14="http://schemas.microsoft.com/office/powerpoint/2010/main" val="2142097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66221" y="294964"/>
            <a:ext cx="8037870" cy="1280890"/>
          </a:xfrm>
        </p:spPr>
        <p:txBody>
          <a:bodyPr>
            <a:normAutofit/>
          </a:bodyPr>
          <a:lstStyle/>
          <a:p>
            <a:pPr algn="ctr"/>
            <a:r>
              <a:rPr lang="es-MX" dirty="0" smtClean="0">
                <a:solidFill>
                  <a:srgbClr val="002060"/>
                </a:solidFill>
              </a:rPr>
              <a:t>2. En </a:t>
            </a:r>
            <a:r>
              <a:rPr lang="es-MX" dirty="0">
                <a:solidFill>
                  <a:srgbClr val="002060"/>
                </a:solidFill>
              </a:rPr>
              <a:t>la barra de menús se busca la ficha “Insertar</a:t>
            </a:r>
            <a:r>
              <a:rPr lang="es-MX" dirty="0" smtClean="0">
                <a:solidFill>
                  <a:srgbClr val="002060"/>
                </a:solidFill>
              </a:rPr>
              <a:t>”.</a:t>
            </a:r>
            <a:endParaRPr lang="es-MX" dirty="0">
              <a:solidFill>
                <a:srgbClr val="002060"/>
              </a:solidFill>
            </a:endParaRPr>
          </a:p>
        </p:txBody>
      </p:sp>
      <p:pic>
        <p:nvPicPr>
          <p:cNvPr id="7" name="Imagen 6"/>
          <p:cNvPicPr>
            <a:picLocks noChangeAspect="1"/>
          </p:cNvPicPr>
          <p:nvPr/>
        </p:nvPicPr>
        <p:blipFill>
          <a:blip r:embed="rId2"/>
          <a:stretch>
            <a:fillRect/>
          </a:stretch>
        </p:blipFill>
        <p:spPr>
          <a:xfrm>
            <a:off x="0" y="2703093"/>
            <a:ext cx="12192000" cy="1086853"/>
          </a:xfrm>
          <a:prstGeom prst="rect">
            <a:avLst/>
          </a:prstGeom>
        </p:spPr>
      </p:pic>
      <p:cxnSp>
        <p:nvCxnSpPr>
          <p:cNvPr id="9" name="Conector recto de flecha 8"/>
          <p:cNvCxnSpPr/>
          <p:nvPr/>
        </p:nvCxnSpPr>
        <p:spPr>
          <a:xfrm flipH="1">
            <a:off x="1275351" y="935409"/>
            <a:ext cx="2765707" cy="2012325"/>
          </a:xfrm>
          <a:prstGeom prst="straightConnector1">
            <a:avLst/>
          </a:prstGeom>
          <a:ln w="76200">
            <a:solidFill>
              <a:srgbClr val="0095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221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994952" y="383453"/>
            <a:ext cx="9081087" cy="1517501"/>
          </a:xfrm>
        </p:spPr>
        <p:txBody>
          <a:bodyPr>
            <a:noAutofit/>
          </a:bodyPr>
          <a:lstStyle/>
          <a:p>
            <a:pPr algn="ctr"/>
            <a:r>
              <a:rPr lang="es-MX" sz="3200" dirty="0" smtClean="0">
                <a:solidFill>
                  <a:srgbClr val="002060"/>
                </a:solidFill>
              </a:rPr>
              <a:t>3. En </a:t>
            </a:r>
            <a:r>
              <a:rPr lang="es-MX" sz="3200" dirty="0">
                <a:solidFill>
                  <a:srgbClr val="002060"/>
                </a:solidFill>
              </a:rPr>
              <a:t>el grupo “Encabezado y pie de página” de la ficha Insertar, dar clic en “Número de página”.</a:t>
            </a:r>
          </a:p>
        </p:txBody>
      </p:sp>
      <p:pic>
        <p:nvPicPr>
          <p:cNvPr id="4" name="Imagen 3"/>
          <p:cNvPicPr>
            <a:picLocks noChangeAspect="1"/>
          </p:cNvPicPr>
          <p:nvPr/>
        </p:nvPicPr>
        <p:blipFill>
          <a:blip r:embed="rId2"/>
          <a:stretch>
            <a:fillRect/>
          </a:stretch>
        </p:blipFill>
        <p:spPr>
          <a:xfrm>
            <a:off x="0" y="2763253"/>
            <a:ext cx="12192000" cy="1086852"/>
          </a:xfrm>
          <a:prstGeom prst="rect">
            <a:avLst/>
          </a:prstGeom>
        </p:spPr>
      </p:pic>
      <p:grpSp>
        <p:nvGrpSpPr>
          <p:cNvPr id="5" name="Grupo 4"/>
          <p:cNvGrpSpPr/>
          <p:nvPr/>
        </p:nvGrpSpPr>
        <p:grpSpPr>
          <a:xfrm>
            <a:off x="5696466" y="2117581"/>
            <a:ext cx="4456669" cy="1052978"/>
            <a:chOff x="5911085" y="1675236"/>
            <a:chExt cx="4456669" cy="1052978"/>
          </a:xfrm>
        </p:grpSpPr>
        <p:cxnSp>
          <p:nvCxnSpPr>
            <p:cNvPr id="6" name="Conector recto de flecha 5"/>
            <p:cNvCxnSpPr/>
            <p:nvPr/>
          </p:nvCxnSpPr>
          <p:spPr>
            <a:xfrm>
              <a:off x="7513302" y="1994567"/>
              <a:ext cx="520995" cy="733647"/>
            </a:xfrm>
            <a:prstGeom prst="straightConnector1">
              <a:avLst/>
            </a:prstGeom>
            <a:ln w="76200">
              <a:solidFill>
                <a:srgbClr val="009574"/>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8"/>
            <p:cNvSpPr txBox="1"/>
            <p:nvPr/>
          </p:nvSpPr>
          <p:spPr>
            <a:xfrm>
              <a:off x="5911085" y="1675236"/>
              <a:ext cx="4456669" cy="369332"/>
            </a:xfrm>
            <a:prstGeom prst="rect">
              <a:avLst/>
            </a:prstGeom>
            <a:noFill/>
          </p:spPr>
          <p:txBody>
            <a:bodyPr wrap="non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smtClean="0"/>
                <a:t>Grupo “Encabezado y pie de página”</a:t>
              </a:r>
              <a:endParaRPr lang="es-MX" b="1" dirty="0"/>
            </a:p>
          </p:txBody>
        </p:sp>
      </p:grpSp>
      <p:pic>
        <p:nvPicPr>
          <p:cNvPr id="9" name="Imagen 8"/>
          <p:cNvPicPr>
            <a:picLocks noChangeAspect="1"/>
          </p:cNvPicPr>
          <p:nvPr/>
        </p:nvPicPr>
        <p:blipFill>
          <a:blip r:embed="rId3"/>
          <a:stretch>
            <a:fillRect/>
          </a:stretch>
        </p:blipFill>
        <p:spPr>
          <a:xfrm>
            <a:off x="3626698" y="4363429"/>
            <a:ext cx="3102490" cy="1526880"/>
          </a:xfrm>
          <a:prstGeom prst="rect">
            <a:avLst/>
          </a:prstGeom>
        </p:spPr>
      </p:pic>
    </p:spTree>
    <p:extLst>
      <p:ext uri="{BB962C8B-B14F-4D97-AF65-F5344CB8AC3E}">
        <p14:creationId xmlns:p14="http://schemas.microsoft.com/office/powerpoint/2010/main" val="436142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728452" y="323316"/>
            <a:ext cx="7669162" cy="974541"/>
          </a:xfrm>
        </p:spPr>
        <p:txBody>
          <a:bodyPr>
            <a:normAutofit/>
          </a:bodyPr>
          <a:lstStyle/>
          <a:p>
            <a:pPr algn="ctr"/>
            <a:r>
              <a:rPr lang="es-MX" dirty="0" smtClean="0">
                <a:solidFill>
                  <a:srgbClr val="002060"/>
                </a:solidFill>
              </a:rPr>
              <a:t>4. Se </a:t>
            </a:r>
            <a:r>
              <a:rPr lang="es-MX" dirty="0">
                <a:solidFill>
                  <a:srgbClr val="002060"/>
                </a:solidFill>
              </a:rPr>
              <a:t>despliega un menú.</a:t>
            </a:r>
          </a:p>
        </p:txBody>
      </p:sp>
      <p:pic>
        <p:nvPicPr>
          <p:cNvPr id="4" name="Imagen 3"/>
          <p:cNvPicPr>
            <a:picLocks noChangeAspect="1"/>
          </p:cNvPicPr>
          <p:nvPr/>
        </p:nvPicPr>
        <p:blipFill>
          <a:blip r:embed="rId2"/>
          <a:stretch>
            <a:fillRect/>
          </a:stretch>
        </p:blipFill>
        <p:spPr>
          <a:xfrm>
            <a:off x="-1" y="2194121"/>
            <a:ext cx="12192001" cy="2065057"/>
          </a:xfrm>
          <a:prstGeom prst="rect">
            <a:avLst/>
          </a:prstGeom>
        </p:spPr>
      </p:pic>
      <p:cxnSp>
        <p:nvCxnSpPr>
          <p:cNvPr id="6" name="Conector recto de flecha 5"/>
          <p:cNvCxnSpPr/>
          <p:nvPr/>
        </p:nvCxnSpPr>
        <p:spPr>
          <a:xfrm>
            <a:off x="7243011" y="1720516"/>
            <a:ext cx="457200" cy="1034715"/>
          </a:xfrm>
          <a:prstGeom prst="straightConnector1">
            <a:avLst/>
          </a:prstGeom>
          <a:ln w="57150">
            <a:solidFill>
              <a:srgbClr val="0095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749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65123" y="1676393"/>
            <a:ext cx="10132141" cy="2866110"/>
          </a:xfrm>
        </p:spPr>
        <p:txBody>
          <a:bodyPr>
            <a:normAutofit/>
          </a:bodyPr>
          <a:lstStyle/>
          <a:p>
            <a:pPr marL="0" indent="0" algn="just">
              <a:spcBef>
                <a:spcPct val="0"/>
              </a:spcBef>
              <a:buNone/>
            </a:pPr>
            <a:r>
              <a:rPr lang="es-MX" sz="3600" dirty="0">
                <a:solidFill>
                  <a:srgbClr val="002060"/>
                </a:solidFill>
                <a:latin typeface="+mj-lt"/>
                <a:ea typeface="+mj-ea"/>
                <a:cs typeface="+mj-cs"/>
              </a:rPr>
              <a:t>Dar clic en </a:t>
            </a:r>
            <a:r>
              <a:rPr lang="es-MX" sz="3600" b="1" dirty="0">
                <a:solidFill>
                  <a:srgbClr val="002060"/>
                </a:solidFill>
                <a:latin typeface="+mj-lt"/>
                <a:ea typeface="+mj-ea"/>
                <a:cs typeface="+mj-cs"/>
              </a:rPr>
              <a:t>“Principio de página”</a:t>
            </a:r>
            <a:r>
              <a:rPr lang="es-MX" sz="3600" dirty="0">
                <a:solidFill>
                  <a:srgbClr val="002060"/>
                </a:solidFill>
                <a:latin typeface="+mj-lt"/>
                <a:ea typeface="+mj-ea"/>
                <a:cs typeface="+mj-cs"/>
              </a:rPr>
              <a:t>, </a:t>
            </a:r>
            <a:r>
              <a:rPr lang="es-MX" sz="3600" b="1" dirty="0" smtClean="0">
                <a:solidFill>
                  <a:srgbClr val="002060"/>
                </a:solidFill>
                <a:latin typeface="+mj-lt"/>
                <a:ea typeface="+mj-ea"/>
                <a:cs typeface="+mj-cs"/>
              </a:rPr>
              <a:t>“Final de página”</a:t>
            </a:r>
            <a:r>
              <a:rPr lang="es-MX" sz="3600" dirty="0" smtClean="0">
                <a:solidFill>
                  <a:srgbClr val="002060"/>
                </a:solidFill>
                <a:latin typeface="+mj-lt"/>
                <a:ea typeface="+mj-ea"/>
                <a:cs typeface="+mj-cs"/>
              </a:rPr>
              <a:t> </a:t>
            </a:r>
            <a:r>
              <a:rPr lang="es-MX" sz="3600" dirty="0">
                <a:solidFill>
                  <a:srgbClr val="002060"/>
                </a:solidFill>
                <a:latin typeface="+mj-lt"/>
                <a:ea typeface="+mj-ea"/>
                <a:cs typeface="+mj-cs"/>
              </a:rPr>
              <a:t>o en </a:t>
            </a:r>
            <a:r>
              <a:rPr lang="es-MX" sz="3600" b="1" dirty="0" smtClean="0">
                <a:solidFill>
                  <a:srgbClr val="002060"/>
                </a:solidFill>
                <a:latin typeface="+mj-lt"/>
                <a:ea typeface="+mj-ea"/>
                <a:cs typeface="+mj-cs"/>
              </a:rPr>
              <a:t>“Márgenes de página”</a:t>
            </a:r>
            <a:r>
              <a:rPr lang="es-MX" sz="3600" dirty="0" smtClean="0">
                <a:solidFill>
                  <a:srgbClr val="002060"/>
                </a:solidFill>
                <a:latin typeface="+mj-lt"/>
                <a:ea typeface="+mj-ea"/>
                <a:cs typeface="+mj-cs"/>
              </a:rPr>
              <a:t>, </a:t>
            </a:r>
            <a:r>
              <a:rPr lang="es-MX" sz="3600" dirty="0">
                <a:solidFill>
                  <a:srgbClr val="002060"/>
                </a:solidFill>
                <a:latin typeface="+mj-lt"/>
                <a:ea typeface="+mj-ea"/>
                <a:cs typeface="+mj-cs"/>
              </a:rPr>
              <a:t>dependiendo de dónde desee que aparezcan los números de página en el documento</a:t>
            </a:r>
            <a:r>
              <a:rPr lang="es-MX" sz="3600" dirty="0" smtClean="0">
                <a:solidFill>
                  <a:srgbClr val="002060"/>
                </a:solidFill>
                <a:latin typeface="+mj-lt"/>
                <a:ea typeface="+mj-ea"/>
                <a:cs typeface="+mj-cs"/>
              </a:rPr>
              <a:t>.</a:t>
            </a:r>
            <a:endParaRPr lang="es-MX" sz="3600" dirty="0">
              <a:solidFill>
                <a:srgbClr val="002060"/>
              </a:solidFill>
              <a:latin typeface="+mj-lt"/>
              <a:ea typeface="+mj-ea"/>
              <a:cs typeface="+mj-cs"/>
            </a:endParaRPr>
          </a:p>
        </p:txBody>
      </p:sp>
    </p:spTree>
    <p:extLst>
      <p:ext uri="{BB962C8B-B14F-4D97-AF65-F5344CB8AC3E}">
        <p14:creationId xmlns:p14="http://schemas.microsoft.com/office/powerpoint/2010/main" val="3131450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625209" y="394988"/>
            <a:ext cx="7964127" cy="1280890"/>
          </a:xfrm>
        </p:spPr>
        <p:txBody>
          <a:bodyPr>
            <a:normAutofit fontScale="90000"/>
          </a:bodyPr>
          <a:lstStyle/>
          <a:p>
            <a:pPr algn="ctr"/>
            <a:r>
              <a:rPr lang="es-MX" sz="3200" dirty="0" smtClean="0">
                <a:solidFill>
                  <a:srgbClr val="002060"/>
                </a:solidFill>
              </a:rPr>
              <a:t>5. Dar clic en “Final de página” y se elige el formato de número que se desee.</a:t>
            </a:r>
            <a:endParaRPr lang="es-MX" sz="3200" dirty="0">
              <a:solidFill>
                <a:srgbClr val="002060"/>
              </a:solidFill>
            </a:endParaRPr>
          </a:p>
        </p:txBody>
      </p:sp>
      <p:pic>
        <p:nvPicPr>
          <p:cNvPr id="5" name="Imagen 4"/>
          <p:cNvPicPr>
            <a:picLocks noChangeAspect="1"/>
          </p:cNvPicPr>
          <p:nvPr/>
        </p:nvPicPr>
        <p:blipFill rotWithShape="1">
          <a:blip r:embed="rId2"/>
          <a:srcRect l="23836" b="14889"/>
          <a:stretch/>
        </p:blipFill>
        <p:spPr>
          <a:xfrm>
            <a:off x="2343358" y="1395663"/>
            <a:ext cx="8689853" cy="5462337"/>
          </a:xfrm>
          <a:prstGeom prst="rect">
            <a:avLst/>
          </a:prstGeom>
        </p:spPr>
      </p:pic>
    </p:spTree>
    <p:extLst>
      <p:ext uri="{BB962C8B-B14F-4D97-AF65-F5344CB8AC3E}">
        <p14:creationId xmlns:p14="http://schemas.microsoft.com/office/powerpoint/2010/main" val="1757423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66221" y="335352"/>
            <a:ext cx="8111613" cy="1280890"/>
          </a:xfrm>
        </p:spPr>
        <p:txBody>
          <a:bodyPr>
            <a:normAutofit/>
          </a:bodyPr>
          <a:lstStyle/>
          <a:p>
            <a:pPr algn="ctr"/>
            <a:r>
              <a:rPr lang="es-MX" sz="3200" dirty="0">
                <a:solidFill>
                  <a:srgbClr val="002060"/>
                </a:solidFill>
              </a:rPr>
              <a:t>Automáticamente se </a:t>
            </a:r>
            <a:r>
              <a:rPr lang="es-MX" sz="3200" dirty="0" smtClean="0">
                <a:solidFill>
                  <a:srgbClr val="002060"/>
                </a:solidFill>
              </a:rPr>
              <a:t>numeran </a:t>
            </a:r>
            <a:r>
              <a:rPr lang="es-MX" sz="3200" dirty="0">
                <a:solidFill>
                  <a:srgbClr val="002060"/>
                </a:solidFill>
              </a:rPr>
              <a:t>todas las páginas del documento.</a:t>
            </a:r>
          </a:p>
        </p:txBody>
      </p:sp>
      <p:pic>
        <p:nvPicPr>
          <p:cNvPr id="20" name="Imagen 19"/>
          <p:cNvPicPr>
            <a:picLocks noChangeAspect="1"/>
          </p:cNvPicPr>
          <p:nvPr/>
        </p:nvPicPr>
        <p:blipFill rotWithShape="1">
          <a:blip r:embed="rId2"/>
          <a:srcRect b="4607"/>
          <a:stretch/>
        </p:blipFill>
        <p:spPr>
          <a:xfrm>
            <a:off x="1173197" y="1444720"/>
            <a:ext cx="10088360" cy="5413280"/>
          </a:xfrm>
          <a:prstGeom prst="rect">
            <a:avLst/>
          </a:prstGeom>
        </p:spPr>
      </p:pic>
      <p:sp>
        <p:nvSpPr>
          <p:cNvPr id="21" name="Elipse 20"/>
          <p:cNvSpPr/>
          <p:nvPr/>
        </p:nvSpPr>
        <p:spPr>
          <a:xfrm>
            <a:off x="7784432" y="5931569"/>
            <a:ext cx="421106" cy="433137"/>
          </a:xfrm>
          <a:prstGeom prst="ellipse">
            <a:avLst/>
          </a:prstGeom>
          <a:noFill/>
          <a:ln w="57150">
            <a:solidFill>
              <a:srgbClr val="00957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cxnSp>
        <p:nvCxnSpPr>
          <p:cNvPr id="23" name="Conector recto de flecha 22"/>
          <p:cNvCxnSpPr>
            <a:endCxn id="21" idx="1"/>
          </p:cNvCxnSpPr>
          <p:nvPr/>
        </p:nvCxnSpPr>
        <p:spPr>
          <a:xfrm>
            <a:off x="7447547" y="5305926"/>
            <a:ext cx="398555" cy="689074"/>
          </a:xfrm>
          <a:prstGeom prst="straightConnector1">
            <a:avLst/>
          </a:prstGeom>
          <a:ln w="57150">
            <a:solidFill>
              <a:srgbClr val="00957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211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201</TotalTime>
  <Words>564</Words>
  <Application>Microsoft Office PowerPoint</Application>
  <PresentationFormat>Panorámica</PresentationFormat>
  <Paragraphs>31</Paragraphs>
  <Slides>28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Arial</vt:lpstr>
      <vt:lpstr>Century Gothic</vt:lpstr>
      <vt:lpstr>Wingdings 3</vt:lpstr>
      <vt:lpstr>Espiral</vt:lpstr>
      <vt:lpstr>Numeración de páginas en Word.</vt:lpstr>
      <vt:lpstr>1. Abrir Microsoft Word</vt:lpstr>
      <vt:lpstr>Ventana principal de Word.</vt:lpstr>
      <vt:lpstr>2. En la barra de menús se busca la ficha “Insertar”.</vt:lpstr>
      <vt:lpstr>3. En el grupo “Encabezado y pie de página” de la ficha Insertar, dar clic en “Número de página”.</vt:lpstr>
      <vt:lpstr>4. Se despliega un menú.</vt:lpstr>
      <vt:lpstr>Presentación de PowerPoint</vt:lpstr>
      <vt:lpstr>5. Dar clic en “Final de página” y se elige el formato de número que se desee.</vt:lpstr>
      <vt:lpstr>Automáticamente se numeran todas las páginas del documento.</vt:lpstr>
      <vt:lpstr>¿Cómo numerar unas páginas y otras no?</vt:lpstr>
      <vt:lpstr>1. En la barra de menús se busca la ficha “Diseño de página”</vt:lpstr>
      <vt:lpstr>2. En el grupo “Configurar página” de la ficha “Diseño de página”, dar clic en “Saltos”.</vt:lpstr>
      <vt:lpstr>3. Se despliega un menú, dar clic en la opción “Página siguiente”.</vt:lpstr>
      <vt:lpstr>Presentación de PowerPoint</vt:lpstr>
      <vt:lpstr>4. En la barra de menús se busca la ficha “Insertar”.</vt:lpstr>
      <vt:lpstr>5. En el grupo “Encabezado y pie de página” de la ficha Insertar, dar clic en “Pie de página”.</vt:lpstr>
      <vt:lpstr>6. Se despliegan diferentes opciones, buscamos la opción “Editar pie de página”.</vt:lpstr>
      <vt:lpstr>El documento se mostrará de la siguiente manera:</vt:lpstr>
      <vt:lpstr>7. En el pie de página de la primer hoja se hará lo siguiente: dentro del grupo “Opciones”, habilitar la casilla “Primera página diferente”.</vt:lpstr>
      <vt:lpstr>8. En el pie de página de la segunda hoja se realiza lo siguiente:  dentro del grupo “Navegación” de la ficha “Diseño” dar clic en “Vincular al anterior”.</vt:lpstr>
      <vt:lpstr>9. En el pie de página de la tercer hoja se realiza el mismo proceso que en la segunda hoja. Dentro del grupo “Navegación” de la ficha “Diseño” dar clic en “Vincular al anterior”.</vt:lpstr>
      <vt:lpstr>10. Nuevamente regresamos a la ficha “Insertar” de la barra de menús.</vt:lpstr>
      <vt:lpstr>11. En el grupo “Encabezado y pie de página” de la ficha Insertar, dar clic en “Número de página”.</vt:lpstr>
      <vt:lpstr>12. Se despliega un menú.</vt:lpstr>
      <vt:lpstr>13. Dar clic en “Final de página” y se elige el formato de número que se desee.</vt:lpstr>
      <vt:lpstr>14. En la ficha “Diseño” damos clic en la opción “Cerrar encabezado y pie de página”. </vt:lpstr>
      <vt:lpstr>El documento se mostrará de la siguiente manera:</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Numeración de páginas en Word</dc:title>
  <dc:creator>LugoD</dc:creator>
  <cp:lastModifiedBy>Profesor Demo 18</cp:lastModifiedBy>
  <cp:revision>23</cp:revision>
  <dcterms:created xsi:type="dcterms:W3CDTF">2014-06-30T00:20:22Z</dcterms:created>
  <dcterms:modified xsi:type="dcterms:W3CDTF">2014-07-24T04:13:05Z</dcterms:modified>
</cp:coreProperties>
</file>