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70" r:id="rId4"/>
    <p:sldId id="260" r:id="rId5"/>
    <p:sldId id="263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72" r:id="rId14"/>
    <p:sldId id="273" r:id="rId15"/>
    <p:sldId id="274" r:id="rId16"/>
    <p:sldId id="269" r:id="rId17"/>
    <p:sldId id="271" r:id="rId18"/>
    <p:sldId id="275" r:id="rId19"/>
    <p:sldId id="259" r:id="rId20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D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1" d="100"/>
          <a:sy n="71" d="100"/>
        </p:scale>
        <p:origin x="-1356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D9A74C-7A6A-47C8-8B4C-0BF5C61EF20B}" type="doc">
      <dgm:prSet loTypeId="urn:microsoft.com/office/officeart/2005/8/layout/bProcess2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9A205C57-DCF4-490B-A092-BD5D9893E1FF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1. Capacitar el Comité de CS </a:t>
          </a:r>
          <a:endParaRPr lang="es-MX" dirty="0">
            <a:solidFill>
              <a:schemeClr val="tx1"/>
            </a:solidFill>
          </a:endParaRPr>
        </a:p>
      </dgm:t>
    </dgm:pt>
    <dgm:pt modelId="{72E80F50-15F3-4048-B0A0-A9D931BC2615}" type="parTrans" cxnId="{25C7B0B6-342C-4141-87C5-54EB7A1A3F88}">
      <dgm:prSet/>
      <dgm:spPr/>
      <dgm:t>
        <a:bodyPr/>
        <a:lstStyle/>
        <a:p>
          <a:endParaRPr lang="es-MX"/>
        </a:p>
      </dgm:t>
    </dgm:pt>
    <dgm:pt modelId="{7ABA496F-F3A7-419D-B6B3-3CBD42215F3E}" type="sibTrans" cxnId="{25C7B0B6-342C-4141-87C5-54EB7A1A3F88}">
      <dgm:prSet/>
      <dgm:spPr/>
      <dgm:t>
        <a:bodyPr/>
        <a:lstStyle/>
        <a:p>
          <a:endParaRPr lang="es-MX"/>
        </a:p>
      </dgm:t>
    </dgm:pt>
    <dgm:pt modelId="{98F92570-6985-4A14-9C53-4999038D91BC}">
      <dgm:prSet phldrT="[Texto]" custT="1"/>
      <dgm:spPr/>
      <dgm:t>
        <a:bodyPr/>
        <a:lstStyle/>
        <a:p>
          <a:r>
            <a:rPr lang="es-MX" sz="1400" dirty="0" smtClean="0">
              <a:solidFill>
                <a:schemeClr val="tx1"/>
              </a:solidFill>
            </a:rPr>
            <a:t>2.-Capacitar a los integrantes </a:t>
          </a:r>
          <a:endParaRPr lang="es-MX" sz="1400" dirty="0">
            <a:solidFill>
              <a:schemeClr val="tx1"/>
            </a:solidFill>
          </a:endParaRPr>
        </a:p>
      </dgm:t>
    </dgm:pt>
    <dgm:pt modelId="{AC1BAFB9-D916-47DD-A18D-E60205EF82D3}" type="parTrans" cxnId="{1C9F5D35-A8BF-4726-9CBE-64462106F867}">
      <dgm:prSet/>
      <dgm:spPr/>
      <dgm:t>
        <a:bodyPr/>
        <a:lstStyle/>
        <a:p>
          <a:endParaRPr lang="es-MX"/>
        </a:p>
      </dgm:t>
    </dgm:pt>
    <dgm:pt modelId="{766E9089-175F-4512-8F93-5F052375095B}" type="sibTrans" cxnId="{1C9F5D35-A8BF-4726-9CBE-64462106F867}">
      <dgm:prSet/>
      <dgm:spPr/>
      <dgm:t>
        <a:bodyPr/>
        <a:lstStyle/>
        <a:p>
          <a:endParaRPr lang="es-MX"/>
        </a:p>
      </dgm:t>
    </dgm:pt>
    <dgm:pt modelId="{7288C25E-E5B8-4C4A-AF3C-69A9DC5D5967}">
      <dgm:prSet phldrT="[Texto]" custT="1"/>
      <dgm:spPr/>
      <dgm:t>
        <a:bodyPr/>
        <a:lstStyle/>
        <a:p>
          <a:r>
            <a:rPr lang="es-MX" sz="1400" dirty="0" smtClean="0">
              <a:solidFill>
                <a:schemeClr val="tx1"/>
              </a:solidFill>
            </a:rPr>
            <a:t>3.-Supervisar la distribución y cierre del presupuesto </a:t>
          </a:r>
          <a:endParaRPr lang="es-MX" sz="1400" dirty="0">
            <a:solidFill>
              <a:schemeClr val="tx1"/>
            </a:solidFill>
          </a:endParaRPr>
        </a:p>
      </dgm:t>
    </dgm:pt>
    <dgm:pt modelId="{92093163-1712-4860-A61A-B833165A36AA}" type="parTrans" cxnId="{9F5CB10E-8702-4B01-A5EB-AD682DC50391}">
      <dgm:prSet/>
      <dgm:spPr/>
      <dgm:t>
        <a:bodyPr/>
        <a:lstStyle/>
        <a:p>
          <a:endParaRPr lang="es-MX"/>
        </a:p>
      </dgm:t>
    </dgm:pt>
    <dgm:pt modelId="{04D5A9F7-4DF4-40ED-BCD8-2C5CB5D0E00E}" type="sibTrans" cxnId="{9F5CB10E-8702-4B01-A5EB-AD682DC50391}">
      <dgm:prSet/>
      <dgm:spPr/>
      <dgm:t>
        <a:bodyPr/>
        <a:lstStyle/>
        <a:p>
          <a:endParaRPr lang="es-MX"/>
        </a:p>
      </dgm:t>
    </dgm:pt>
    <dgm:pt modelId="{63BE547D-60AC-48AC-BF38-C1ABF8DF40B3}">
      <dgm:prSet phldrT="[Texto]" custT="1"/>
      <dgm:spPr/>
      <dgm:t>
        <a:bodyPr/>
        <a:lstStyle/>
        <a:p>
          <a:r>
            <a:rPr lang="es-MX" sz="1400" dirty="0" smtClean="0">
              <a:solidFill>
                <a:schemeClr val="tx1"/>
              </a:solidFill>
            </a:rPr>
            <a:t>4.-Distribución y cierre de los materiales de capacitación </a:t>
          </a:r>
          <a:endParaRPr lang="es-MX" sz="1400" dirty="0">
            <a:solidFill>
              <a:schemeClr val="tx1"/>
            </a:solidFill>
          </a:endParaRPr>
        </a:p>
      </dgm:t>
    </dgm:pt>
    <dgm:pt modelId="{34E256EB-36AA-4D0D-A28F-506688FFF20C}" type="parTrans" cxnId="{97FAC77A-6A0E-4166-AAAB-A0F4C072ACC1}">
      <dgm:prSet/>
      <dgm:spPr/>
      <dgm:t>
        <a:bodyPr/>
        <a:lstStyle/>
        <a:p>
          <a:endParaRPr lang="es-MX"/>
        </a:p>
      </dgm:t>
    </dgm:pt>
    <dgm:pt modelId="{886293AD-75EA-4FE7-805E-1507D6BC0730}" type="sibTrans" cxnId="{97FAC77A-6A0E-4166-AAAB-A0F4C072ACC1}">
      <dgm:prSet/>
      <dgm:spPr/>
      <dgm:t>
        <a:bodyPr/>
        <a:lstStyle/>
        <a:p>
          <a:endParaRPr lang="es-MX"/>
        </a:p>
      </dgm:t>
    </dgm:pt>
    <dgm:pt modelId="{64402B1F-B7B4-4D0A-9626-40B8AFEF3171}">
      <dgm:prSet phldrT="[Texto]" custT="1"/>
      <dgm:spPr/>
      <dgm:t>
        <a:bodyPr/>
        <a:lstStyle/>
        <a:p>
          <a:r>
            <a:rPr lang="es-MX" sz="1200" dirty="0" smtClean="0">
              <a:solidFill>
                <a:schemeClr val="tx1"/>
              </a:solidFill>
            </a:rPr>
            <a:t>6.-Verificar que se haya realizado todos las actividades del pitcs </a:t>
          </a:r>
          <a:endParaRPr lang="es-MX" sz="1200" dirty="0">
            <a:solidFill>
              <a:schemeClr val="tx1"/>
            </a:solidFill>
          </a:endParaRPr>
        </a:p>
      </dgm:t>
    </dgm:pt>
    <dgm:pt modelId="{2BE4253F-93F1-466A-A652-B4916DC18FDD}" type="parTrans" cxnId="{0B9EBAA2-92B8-4988-8384-943B30BFE9BD}">
      <dgm:prSet/>
      <dgm:spPr/>
      <dgm:t>
        <a:bodyPr/>
        <a:lstStyle/>
        <a:p>
          <a:endParaRPr lang="es-MX"/>
        </a:p>
      </dgm:t>
    </dgm:pt>
    <dgm:pt modelId="{378B9DDD-8C39-471D-8B01-F973676415D6}" type="sibTrans" cxnId="{0B9EBAA2-92B8-4988-8384-943B30BFE9BD}">
      <dgm:prSet/>
      <dgm:spPr/>
      <dgm:t>
        <a:bodyPr/>
        <a:lstStyle/>
        <a:p>
          <a:endParaRPr lang="es-MX"/>
        </a:p>
      </dgm:t>
    </dgm:pt>
    <dgm:pt modelId="{4AB7D3E4-8F2E-4B07-893E-0CB7E0D45921}">
      <dgm:prSet phldrT="[Texto]" custT="1"/>
      <dgm:spPr/>
      <dgm:t>
        <a:bodyPr/>
        <a:lstStyle/>
        <a:p>
          <a:r>
            <a:rPr lang="es-MX" sz="1400" dirty="0" smtClean="0">
              <a:solidFill>
                <a:schemeClr val="tx1"/>
              </a:solidFill>
            </a:rPr>
            <a:t>7.-Realizar el informe final de CCS Y subirlo a la pagina de la universidad </a:t>
          </a:r>
          <a:endParaRPr lang="es-MX" sz="1400" dirty="0">
            <a:solidFill>
              <a:schemeClr val="tx1"/>
            </a:solidFill>
          </a:endParaRPr>
        </a:p>
      </dgm:t>
    </dgm:pt>
    <dgm:pt modelId="{0895533F-863E-4C9E-B1C1-FFECCEFF282F}" type="parTrans" cxnId="{D815E6E4-920D-4DD8-A781-70A601348D43}">
      <dgm:prSet/>
      <dgm:spPr/>
      <dgm:t>
        <a:bodyPr/>
        <a:lstStyle/>
        <a:p>
          <a:endParaRPr lang="es-MX"/>
        </a:p>
      </dgm:t>
    </dgm:pt>
    <dgm:pt modelId="{051DAB62-4601-43E2-858D-09ACF7F13106}" type="sibTrans" cxnId="{D815E6E4-920D-4DD8-A781-70A601348D43}">
      <dgm:prSet/>
      <dgm:spPr/>
      <dgm:t>
        <a:bodyPr/>
        <a:lstStyle/>
        <a:p>
          <a:endParaRPr lang="es-MX"/>
        </a:p>
      </dgm:t>
    </dgm:pt>
    <dgm:pt modelId="{29D515B3-F27E-45C0-AFD9-D37F3CFA44B0}">
      <dgm:prSet phldrT="[Texto]" custT="1"/>
      <dgm:spPr/>
      <dgm:t>
        <a:bodyPr/>
        <a:lstStyle/>
        <a:p>
          <a:r>
            <a:rPr lang="es-MX" sz="1400" dirty="0" smtClean="0">
              <a:solidFill>
                <a:schemeClr val="tx1"/>
              </a:solidFill>
            </a:rPr>
            <a:t>9.-Elaborar reporte final de CS y acciones de mejora para el sig. Ejercicio final </a:t>
          </a:r>
          <a:endParaRPr lang="es-MX" sz="1400" dirty="0">
            <a:solidFill>
              <a:schemeClr val="tx1"/>
            </a:solidFill>
          </a:endParaRPr>
        </a:p>
      </dgm:t>
    </dgm:pt>
    <dgm:pt modelId="{E09B4C25-19EB-4B26-97F8-43F2EC67A4E4}" type="parTrans" cxnId="{50D6E183-4E46-490B-ADA3-74031B9A3379}">
      <dgm:prSet/>
      <dgm:spPr/>
      <dgm:t>
        <a:bodyPr/>
        <a:lstStyle/>
        <a:p>
          <a:endParaRPr lang="es-MX"/>
        </a:p>
      </dgm:t>
    </dgm:pt>
    <dgm:pt modelId="{3606B40C-4548-4D89-8994-B0D32C0FCC83}" type="sibTrans" cxnId="{50D6E183-4E46-490B-ADA3-74031B9A3379}">
      <dgm:prSet/>
      <dgm:spPr/>
      <dgm:t>
        <a:bodyPr/>
        <a:lstStyle/>
        <a:p>
          <a:endParaRPr lang="es-MX"/>
        </a:p>
      </dgm:t>
    </dgm:pt>
    <dgm:pt modelId="{613226D5-502F-4134-BC14-2A2B1D2CAEAD}">
      <dgm:prSet phldrT="[Texto]" custT="1"/>
      <dgm:spPr/>
      <dgm:t>
        <a:bodyPr/>
        <a:lstStyle/>
        <a:p>
          <a:r>
            <a:rPr lang="es-MX" sz="1200" dirty="0" smtClean="0">
              <a:solidFill>
                <a:schemeClr val="tx1"/>
              </a:solidFill>
            </a:rPr>
            <a:t>5.-Distribución y cierre de los materiales de difusión </a:t>
          </a:r>
          <a:endParaRPr lang="es-MX" sz="1200" dirty="0">
            <a:solidFill>
              <a:schemeClr val="tx1"/>
            </a:solidFill>
          </a:endParaRPr>
        </a:p>
      </dgm:t>
    </dgm:pt>
    <dgm:pt modelId="{7C2822E6-0EBD-4608-A3D1-CB24434030BB}" type="sibTrans" cxnId="{11CD8D13-894E-48C8-8AE1-F5DF0780D522}">
      <dgm:prSet/>
      <dgm:spPr/>
      <dgm:t>
        <a:bodyPr/>
        <a:lstStyle/>
        <a:p>
          <a:endParaRPr lang="es-MX"/>
        </a:p>
      </dgm:t>
    </dgm:pt>
    <dgm:pt modelId="{3814AF40-B232-42D2-8C9E-E03D10EE1E75}" type="parTrans" cxnId="{11CD8D13-894E-48C8-8AE1-F5DF0780D522}">
      <dgm:prSet/>
      <dgm:spPr/>
      <dgm:t>
        <a:bodyPr/>
        <a:lstStyle/>
        <a:p>
          <a:endParaRPr lang="es-MX"/>
        </a:p>
      </dgm:t>
    </dgm:pt>
    <dgm:pt modelId="{3BAF9C28-BF03-4B84-8C2D-2FD95FE1B414}">
      <dgm:prSet phldrT="[Texto]" custT="1"/>
      <dgm:spPr/>
      <dgm:t>
        <a:bodyPr/>
        <a:lstStyle/>
        <a:p>
          <a:r>
            <a:rPr lang="es-MX" sz="1200" dirty="0" smtClean="0">
              <a:solidFill>
                <a:schemeClr val="tx1"/>
              </a:solidFill>
            </a:rPr>
            <a:t>8.-Elaborar reporte final de quejas y denuncias </a:t>
          </a:r>
          <a:endParaRPr lang="es-MX" sz="1200" dirty="0">
            <a:solidFill>
              <a:schemeClr val="tx1"/>
            </a:solidFill>
          </a:endParaRPr>
        </a:p>
      </dgm:t>
    </dgm:pt>
    <dgm:pt modelId="{96B82D74-ECA2-4599-886B-8F0C4DAF99BA}" type="sibTrans" cxnId="{0C8FA558-11C5-459F-9082-6312669BD424}">
      <dgm:prSet/>
      <dgm:spPr/>
      <dgm:t>
        <a:bodyPr/>
        <a:lstStyle/>
        <a:p>
          <a:endParaRPr lang="es-MX"/>
        </a:p>
      </dgm:t>
    </dgm:pt>
    <dgm:pt modelId="{78A49163-FE8D-47F2-B24D-F7C32B7A7A88}" type="parTrans" cxnId="{0C8FA558-11C5-459F-9082-6312669BD424}">
      <dgm:prSet/>
      <dgm:spPr/>
      <dgm:t>
        <a:bodyPr/>
        <a:lstStyle/>
        <a:p>
          <a:endParaRPr lang="es-MX"/>
        </a:p>
      </dgm:t>
    </dgm:pt>
    <dgm:pt modelId="{B471A878-E76F-4210-80C4-93586599D76C}" type="pres">
      <dgm:prSet presAssocID="{D7D9A74C-7A6A-47C8-8B4C-0BF5C61EF20B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es-MX"/>
        </a:p>
      </dgm:t>
    </dgm:pt>
    <dgm:pt modelId="{6FC78F6B-AE3A-4F87-A8CD-0F88383F98C6}" type="pres">
      <dgm:prSet presAssocID="{9A205C57-DCF4-490B-A092-BD5D9893E1FF}" presName="first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758B3AF-074B-4098-91B9-29F57A82A7EF}" type="pres">
      <dgm:prSet presAssocID="{7ABA496F-F3A7-419D-B6B3-3CBD42215F3E}" presName="sibTrans" presStyleLbl="sibTrans2D1" presStyleIdx="0" presStyleCnt="8"/>
      <dgm:spPr/>
      <dgm:t>
        <a:bodyPr/>
        <a:lstStyle/>
        <a:p>
          <a:endParaRPr lang="es-MX"/>
        </a:p>
      </dgm:t>
    </dgm:pt>
    <dgm:pt modelId="{F48D7FB6-CF3D-4008-A98D-A75997826C26}" type="pres">
      <dgm:prSet presAssocID="{98F92570-6985-4A14-9C53-4999038D91BC}" presName="middleNode" presStyleCnt="0"/>
      <dgm:spPr/>
    </dgm:pt>
    <dgm:pt modelId="{63C28E40-8B4B-4F01-82C2-15C5D54251A8}" type="pres">
      <dgm:prSet presAssocID="{98F92570-6985-4A14-9C53-4999038D91BC}" presName="padding" presStyleLbl="node1" presStyleIdx="0" presStyleCnt="9"/>
      <dgm:spPr/>
    </dgm:pt>
    <dgm:pt modelId="{882C15A3-0BB9-40AF-87FA-B058BE962017}" type="pres">
      <dgm:prSet presAssocID="{98F92570-6985-4A14-9C53-4999038D91BC}" presName="shape" presStyleLbl="node1" presStyleIdx="1" presStyleCnt="9" custScaleX="131277" custScaleY="12572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2A67CF2-E09C-4CC9-8836-27916CA31B25}" type="pres">
      <dgm:prSet presAssocID="{766E9089-175F-4512-8F93-5F052375095B}" presName="sibTrans" presStyleLbl="sibTrans2D1" presStyleIdx="1" presStyleCnt="8"/>
      <dgm:spPr/>
      <dgm:t>
        <a:bodyPr/>
        <a:lstStyle/>
        <a:p>
          <a:endParaRPr lang="es-MX"/>
        </a:p>
      </dgm:t>
    </dgm:pt>
    <dgm:pt modelId="{FF6CE36B-D66C-4796-91B4-70ED1733E423}" type="pres">
      <dgm:prSet presAssocID="{7288C25E-E5B8-4C4A-AF3C-69A9DC5D5967}" presName="middleNode" presStyleCnt="0"/>
      <dgm:spPr/>
    </dgm:pt>
    <dgm:pt modelId="{0BEA5C48-1180-4F16-8DB6-28C85ACF13CE}" type="pres">
      <dgm:prSet presAssocID="{7288C25E-E5B8-4C4A-AF3C-69A9DC5D5967}" presName="padding" presStyleLbl="node1" presStyleIdx="1" presStyleCnt="9"/>
      <dgm:spPr/>
    </dgm:pt>
    <dgm:pt modelId="{ECF7F10C-39F9-4242-97D7-8F55816CF073}" type="pres">
      <dgm:prSet presAssocID="{7288C25E-E5B8-4C4A-AF3C-69A9DC5D5967}" presName="shape" presStyleLbl="node1" presStyleIdx="2" presStyleCnt="9" custScaleX="174884" custScaleY="15039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D870410-C11B-4DD8-9DE3-6F7A9EA4CB49}" type="pres">
      <dgm:prSet presAssocID="{04D5A9F7-4DF4-40ED-BCD8-2C5CB5D0E00E}" presName="sibTrans" presStyleLbl="sibTrans2D1" presStyleIdx="2" presStyleCnt="8"/>
      <dgm:spPr/>
      <dgm:t>
        <a:bodyPr/>
        <a:lstStyle/>
        <a:p>
          <a:endParaRPr lang="es-MX"/>
        </a:p>
      </dgm:t>
    </dgm:pt>
    <dgm:pt modelId="{2CC1BA35-C6F3-4DB2-AF12-8D68E8058EA4}" type="pres">
      <dgm:prSet presAssocID="{63BE547D-60AC-48AC-BF38-C1ABF8DF40B3}" presName="middleNode" presStyleCnt="0"/>
      <dgm:spPr/>
    </dgm:pt>
    <dgm:pt modelId="{7112A2DE-A87A-4EFB-A72E-F70271362AB1}" type="pres">
      <dgm:prSet presAssocID="{63BE547D-60AC-48AC-BF38-C1ABF8DF40B3}" presName="padding" presStyleLbl="node1" presStyleIdx="2" presStyleCnt="9"/>
      <dgm:spPr/>
    </dgm:pt>
    <dgm:pt modelId="{703A7060-3A44-4834-9947-7FEC56F7ADAA}" type="pres">
      <dgm:prSet presAssocID="{63BE547D-60AC-48AC-BF38-C1ABF8DF40B3}" presName="shape" presStyleLbl="node1" presStyleIdx="3" presStyleCnt="9" custScaleX="135799" custScaleY="1258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2D46EBA-2517-4F0A-9852-D0BD79FFBB59}" type="pres">
      <dgm:prSet presAssocID="{886293AD-75EA-4FE7-805E-1507D6BC0730}" presName="sibTrans" presStyleLbl="sibTrans2D1" presStyleIdx="3" presStyleCnt="8"/>
      <dgm:spPr/>
      <dgm:t>
        <a:bodyPr/>
        <a:lstStyle/>
        <a:p>
          <a:endParaRPr lang="es-MX"/>
        </a:p>
      </dgm:t>
    </dgm:pt>
    <dgm:pt modelId="{95D66B3C-4B25-4477-8E1E-E790F77ECA3C}" type="pres">
      <dgm:prSet presAssocID="{613226D5-502F-4134-BC14-2A2B1D2CAEAD}" presName="middleNode" presStyleCnt="0"/>
      <dgm:spPr/>
    </dgm:pt>
    <dgm:pt modelId="{2E66C5B3-92ED-4276-862D-900294F2FAE2}" type="pres">
      <dgm:prSet presAssocID="{613226D5-502F-4134-BC14-2A2B1D2CAEAD}" presName="padding" presStyleLbl="node1" presStyleIdx="3" presStyleCnt="9"/>
      <dgm:spPr/>
    </dgm:pt>
    <dgm:pt modelId="{AC5C3145-B85F-4BEB-8593-C5A574E6AA1D}" type="pres">
      <dgm:prSet presAssocID="{613226D5-502F-4134-BC14-2A2B1D2CAEAD}" presName="shape" presStyleLbl="node1" presStyleIdx="4" presStyleCnt="9" custScaleX="124316" custScaleY="13101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908B177-5648-420E-B33F-799F32679344}" type="pres">
      <dgm:prSet presAssocID="{7C2822E6-0EBD-4608-A3D1-CB24434030BB}" presName="sibTrans" presStyleLbl="sibTrans2D1" presStyleIdx="4" presStyleCnt="8"/>
      <dgm:spPr/>
      <dgm:t>
        <a:bodyPr/>
        <a:lstStyle/>
        <a:p>
          <a:endParaRPr lang="es-MX"/>
        </a:p>
      </dgm:t>
    </dgm:pt>
    <dgm:pt modelId="{8E32EBC5-B3C0-4C1C-9A96-5AA9E8C1C2A3}" type="pres">
      <dgm:prSet presAssocID="{64402B1F-B7B4-4D0A-9626-40B8AFEF3171}" presName="middleNode" presStyleCnt="0"/>
      <dgm:spPr/>
    </dgm:pt>
    <dgm:pt modelId="{F2269F60-36B8-463C-9988-80D22F22CDD4}" type="pres">
      <dgm:prSet presAssocID="{64402B1F-B7B4-4D0A-9626-40B8AFEF3171}" presName="padding" presStyleLbl="node1" presStyleIdx="4" presStyleCnt="9"/>
      <dgm:spPr/>
    </dgm:pt>
    <dgm:pt modelId="{CDA3C313-C395-4550-95A9-9239FFDDF456}" type="pres">
      <dgm:prSet presAssocID="{64402B1F-B7B4-4D0A-9626-40B8AFEF3171}" presName="shape" presStyleLbl="node1" presStyleIdx="5" presStyleCnt="9" custScaleX="140364" custScaleY="12932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F9E10C6-0BFB-48BA-BDD3-0DAA5E78355C}" type="pres">
      <dgm:prSet presAssocID="{378B9DDD-8C39-471D-8B01-F973676415D6}" presName="sibTrans" presStyleLbl="sibTrans2D1" presStyleIdx="5" presStyleCnt="8"/>
      <dgm:spPr/>
      <dgm:t>
        <a:bodyPr/>
        <a:lstStyle/>
        <a:p>
          <a:endParaRPr lang="es-MX"/>
        </a:p>
      </dgm:t>
    </dgm:pt>
    <dgm:pt modelId="{1BA232E0-33CF-432F-BA78-12EEAC220CB1}" type="pres">
      <dgm:prSet presAssocID="{4AB7D3E4-8F2E-4B07-893E-0CB7E0D45921}" presName="middleNode" presStyleCnt="0"/>
      <dgm:spPr/>
    </dgm:pt>
    <dgm:pt modelId="{34BAE2B1-43D5-454D-89D7-2BF9DD95AFFA}" type="pres">
      <dgm:prSet presAssocID="{4AB7D3E4-8F2E-4B07-893E-0CB7E0D45921}" presName="padding" presStyleLbl="node1" presStyleIdx="5" presStyleCnt="9"/>
      <dgm:spPr/>
    </dgm:pt>
    <dgm:pt modelId="{8B491F83-3825-4E47-8F19-192A8C33D578}" type="pres">
      <dgm:prSet presAssocID="{4AB7D3E4-8F2E-4B07-893E-0CB7E0D45921}" presName="shape" presStyleLbl="node1" presStyleIdx="6" presStyleCnt="9" custScaleX="152222" custScaleY="15228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43CECE1-11BC-49DE-BE49-2D730001E3B9}" type="pres">
      <dgm:prSet presAssocID="{051DAB62-4601-43E2-858D-09ACF7F13106}" presName="sibTrans" presStyleLbl="sibTrans2D1" presStyleIdx="6" presStyleCnt="8"/>
      <dgm:spPr/>
      <dgm:t>
        <a:bodyPr/>
        <a:lstStyle/>
        <a:p>
          <a:endParaRPr lang="es-MX"/>
        </a:p>
      </dgm:t>
    </dgm:pt>
    <dgm:pt modelId="{ADB71759-79A2-47C8-88F7-03EFEDE34D8D}" type="pres">
      <dgm:prSet presAssocID="{3BAF9C28-BF03-4B84-8C2D-2FD95FE1B414}" presName="middleNode" presStyleCnt="0"/>
      <dgm:spPr/>
    </dgm:pt>
    <dgm:pt modelId="{D46ADCD0-EE9A-48F0-84EF-B35095F38545}" type="pres">
      <dgm:prSet presAssocID="{3BAF9C28-BF03-4B84-8C2D-2FD95FE1B414}" presName="padding" presStyleLbl="node1" presStyleIdx="6" presStyleCnt="9"/>
      <dgm:spPr/>
    </dgm:pt>
    <dgm:pt modelId="{C39E503C-580E-4B8D-98CB-07063B0B0327}" type="pres">
      <dgm:prSet presAssocID="{3BAF9C28-BF03-4B84-8C2D-2FD95FE1B414}" presName="shape" presStyleLbl="node1" presStyleIdx="7" presStyleCnt="9" custScaleX="124663" custScaleY="12160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640F9FF-9A0F-4590-B955-73E32C8371EC}" type="pres">
      <dgm:prSet presAssocID="{96B82D74-ECA2-4599-886B-8F0C4DAF99BA}" presName="sibTrans" presStyleLbl="sibTrans2D1" presStyleIdx="7" presStyleCnt="8"/>
      <dgm:spPr/>
      <dgm:t>
        <a:bodyPr/>
        <a:lstStyle/>
        <a:p>
          <a:endParaRPr lang="es-MX"/>
        </a:p>
      </dgm:t>
    </dgm:pt>
    <dgm:pt modelId="{F0E87B2E-C11E-4FCA-8A0A-315D76FBD2B2}" type="pres">
      <dgm:prSet presAssocID="{29D515B3-F27E-45C0-AFD9-D37F3CFA44B0}" presName="last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0C8FA558-11C5-459F-9082-6312669BD424}" srcId="{D7D9A74C-7A6A-47C8-8B4C-0BF5C61EF20B}" destId="{3BAF9C28-BF03-4B84-8C2D-2FD95FE1B414}" srcOrd="7" destOrd="0" parTransId="{78A49163-FE8D-47F2-B24D-F7C32B7A7A88}" sibTransId="{96B82D74-ECA2-4599-886B-8F0C4DAF99BA}"/>
    <dgm:cxn modelId="{F5B1AD2C-0076-48D8-AAB1-C3F579E23796}" type="presOf" srcId="{4AB7D3E4-8F2E-4B07-893E-0CB7E0D45921}" destId="{8B491F83-3825-4E47-8F19-192A8C33D578}" srcOrd="0" destOrd="0" presId="urn:microsoft.com/office/officeart/2005/8/layout/bProcess2"/>
    <dgm:cxn modelId="{624ADE68-13E4-4E5C-96EE-7948B4A785FF}" type="presOf" srcId="{7288C25E-E5B8-4C4A-AF3C-69A9DC5D5967}" destId="{ECF7F10C-39F9-4242-97D7-8F55816CF073}" srcOrd="0" destOrd="0" presId="urn:microsoft.com/office/officeart/2005/8/layout/bProcess2"/>
    <dgm:cxn modelId="{97FAC77A-6A0E-4166-AAAB-A0F4C072ACC1}" srcId="{D7D9A74C-7A6A-47C8-8B4C-0BF5C61EF20B}" destId="{63BE547D-60AC-48AC-BF38-C1ABF8DF40B3}" srcOrd="3" destOrd="0" parTransId="{34E256EB-36AA-4D0D-A28F-506688FFF20C}" sibTransId="{886293AD-75EA-4FE7-805E-1507D6BC0730}"/>
    <dgm:cxn modelId="{9F5CB10E-8702-4B01-A5EB-AD682DC50391}" srcId="{D7D9A74C-7A6A-47C8-8B4C-0BF5C61EF20B}" destId="{7288C25E-E5B8-4C4A-AF3C-69A9DC5D5967}" srcOrd="2" destOrd="0" parTransId="{92093163-1712-4860-A61A-B833165A36AA}" sibTransId="{04D5A9F7-4DF4-40ED-BCD8-2C5CB5D0E00E}"/>
    <dgm:cxn modelId="{1368ABBF-28E5-4C17-9E8E-180E02606BA8}" type="presOf" srcId="{29D515B3-F27E-45C0-AFD9-D37F3CFA44B0}" destId="{F0E87B2E-C11E-4FCA-8A0A-315D76FBD2B2}" srcOrd="0" destOrd="0" presId="urn:microsoft.com/office/officeart/2005/8/layout/bProcess2"/>
    <dgm:cxn modelId="{2F18B053-2765-461C-ABA9-9B35B3DEB54A}" type="presOf" srcId="{886293AD-75EA-4FE7-805E-1507D6BC0730}" destId="{B2D46EBA-2517-4F0A-9852-D0BD79FFBB59}" srcOrd="0" destOrd="0" presId="urn:microsoft.com/office/officeart/2005/8/layout/bProcess2"/>
    <dgm:cxn modelId="{0DF7D66C-1D32-43A8-A8D1-B47C375AD7E4}" type="presOf" srcId="{378B9DDD-8C39-471D-8B01-F973676415D6}" destId="{7F9E10C6-0BFB-48BA-BDD3-0DAA5E78355C}" srcOrd="0" destOrd="0" presId="urn:microsoft.com/office/officeart/2005/8/layout/bProcess2"/>
    <dgm:cxn modelId="{89952FFA-E42F-4973-BD71-7AFC998BFB0E}" type="presOf" srcId="{D7D9A74C-7A6A-47C8-8B4C-0BF5C61EF20B}" destId="{B471A878-E76F-4210-80C4-93586599D76C}" srcOrd="0" destOrd="0" presId="urn:microsoft.com/office/officeart/2005/8/layout/bProcess2"/>
    <dgm:cxn modelId="{11CD8D13-894E-48C8-8AE1-F5DF0780D522}" srcId="{D7D9A74C-7A6A-47C8-8B4C-0BF5C61EF20B}" destId="{613226D5-502F-4134-BC14-2A2B1D2CAEAD}" srcOrd="4" destOrd="0" parTransId="{3814AF40-B232-42D2-8C9E-E03D10EE1E75}" sibTransId="{7C2822E6-0EBD-4608-A3D1-CB24434030BB}"/>
    <dgm:cxn modelId="{87B51575-7BA5-469B-BAF5-86C0537B9D8E}" type="presOf" srcId="{98F92570-6985-4A14-9C53-4999038D91BC}" destId="{882C15A3-0BB9-40AF-87FA-B058BE962017}" srcOrd="0" destOrd="0" presId="urn:microsoft.com/office/officeart/2005/8/layout/bProcess2"/>
    <dgm:cxn modelId="{63EC6E84-8CAC-40F5-9EBF-7A3DA9869AFD}" type="presOf" srcId="{9A205C57-DCF4-490B-A092-BD5D9893E1FF}" destId="{6FC78F6B-AE3A-4F87-A8CD-0F88383F98C6}" srcOrd="0" destOrd="0" presId="urn:microsoft.com/office/officeart/2005/8/layout/bProcess2"/>
    <dgm:cxn modelId="{D3EBC270-5174-4672-86A8-F7D002DF3502}" type="presOf" srcId="{613226D5-502F-4134-BC14-2A2B1D2CAEAD}" destId="{AC5C3145-B85F-4BEB-8593-C5A574E6AA1D}" srcOrd="0" destOrd="0" presId="urn:microsoft.com/office/officeart/2005/8/layout/bProcess2"/>
    <dgm:cxn modelId="{FDB86B97-B2E1-48A2-9DF0-822618B6FB6A}" type="presOf" srcId="{3BAF9C28-BF03-4B84-8C2D-2FD95FE1B414}" destId="{C39E503C-580E-4B8D-98CB-07063B0B0327}" srcOrd="0" destOrd="0" presId="urn:microsoft.com/office/officeart/2005/8/layout/bProcess2"/>
    <dgm:cxn modelId="{C3948706-6269-4BB4-97ED-B6D075EDF6C2}" type="presOf" srcId="{04D5A9F7-4DF4-40ED-BCD8-2C5CB5D0E00E}" destId="{ED870410-C11B-4DD8-9DE3-6F7A9EA4CB49}" srcOrd="0" destOrd="0" presId="urn:microsoft.com/office/officeart/2005/8/layout/bProcess2"/>
    <dgm:cxn modelId="{346D9978-8F90-4F92-9A91-859C00544DEB}" type="presOf" srcId="{63BE547D-60AC-48AC-BF38-C1ABF8DF40B3}" destId="{703A7060-3A44-4834-9947-7FEC56F7ADAA}" srcOrd="0" destOrd="0" presId="urn:microsoft.com/office/officeart/2005/8/layout/bProcess2"/>
    <dgm:cxn modelId="{F6D9FD95-D449-4A40-832D-8FBB5C6C1969}" type="presOf" srcId="{766E9089-175F-4512-8F93-5F052375095B}" destId="{62A67CF2-E09C-4CC9-8836-27916CA31B25}" srcOrd="0" destOrd="0" presId="urn:microsoft.com/office/officeart/2005/8/layout/bProcess2"/>
    <dgm:cxn modelId="{50D6E183-4E46-490B-ADA3-74031B9A3379}" srcId="{D7D9A74C-7A6A-47C8-8B4C-0BF5C61EF20B}" destId="{29D515B3-F27E-45C0-AFD9-D37F3CFA44B0}" srcOrd="8" destOrd="0" parTransId="{E09B4C25-19EB-4B26-97F8-43F2EC67A4E4}" sibTransId="{3606B40C-4548-4D89-8994-B0D32C0FCC83}"/>
    <dgm:cxn modelId="{0B9EBAA2-92B8-4988-8384-943B30BFE9BD}" srcId="{D7D9A74C-7A6A-47C8-8B4C-0BF5C61EF20B}" destId="{64402B1F-B7B4-4D0A-9626-40B8AFEF3171}" srcOrd="5" destOrd="0" parTransId="{2BE4253F-93F1-466A-A652-B4916DC18FDD}" sibTransId="{378B9DDD-8C39-471D-8B01-F973676415D6}"/>
    <dgm:cxn modelId="{1C9F5D35-A8BF-4726-9CBE-64462106F867}" srcId="{D7D9A74C-7A6A-47C8-8B4C-0BF5C61EF20B}" destId="{98F92570-6985-4A14-9C53-4999038D91BC}" srcOrd="1" destOrd="0" parTransId="{AC1BAFB9-D916-47DD-A18D-E60205EF82D3}" sibTransId="{766E9089-175F-4512-8F93-5F052375095B}"/>
    <dgm:cxn modelId="{75A4C5CC-A37F-409E-9E2F-BE34114689B2}" type="presOf" srcId="{7C2822E6-0EBD-4608-A3D1-CB24434030BB}" destId="{A908B177-5648-420E-B33F-799F32679344}" srcOrd="0" destOrd="0" presId="urn:microsoft.com/office/officeart/2005/8/layout/bProcess2"/>
    <dgm:cxn modelId="{25C7B0B6-342C-4141-87C5-54EB7A1A3F88}" srcId="{D7D9A74C-7A6A-47C8-8B4C-0BF5C61EF20B}" destId="{9A205C57-DCF4-490B-A092-BD5D9893E1FF}" srcOrd="0" destOrd="0" parTransId="{72E80F50-15F3-4048-B0A0-A9D931BC2615}" sibTransId="{7ABA496F-F3A7-419D-B6B3-3CBD42215F3E}"/>
    <dgm:cxn modelId="{A22C2F9A-BF54-428A-998A-7410D171148E}" type="presOf" srcId="{7ABA496F-F3A7-419D-B6B3-3CBD42215F3E}" destId="{2758B3AF-074B-4098-91B9-29F57A82A7EF}" srcOrd="0" destOrd="0" presId="urn:microsoft.com/office/officeart/2005/8/layout/bProcess2"/>
    <dgm:cxn modelId="{D815E6E4-920D-4DD8-A781-70A601348D43}" srcId="{D7D9A74C-7A6A-47C8-8B4C-0BF5C61EF20B}" destId="{4AB7D3E4-8F2E-4B07-893E-0CB7E0D45921}" srcOrd="6" destOrd="0" parTransId="{0895533F-863E-4C9E-B1C1-FFECCEFF282F}" sibTransId="{051DAB62-4601-43E2-858D-09ACF7F13106}"/>
    <dgm:cxn modelId="{B57F866A-9B19-45E4-BC04-B87E304FD94B}" type="presOf" srcId="{64402B1F-B7B4-4D0A-9626-40B8AFEF3171}" destId="{CDA3C313-C395-4550-95A9-9239FFDDF456}" srcOrd="0" destOrd="0" presId="urn:microsoft.com/office/officeart/2005/8/layout/bProcess2"/>
    <dgm:cxn modelId="{DF74AB13-2727-4552-9354-A3A2F6FC84E5}" type="presOf" srcId="{051DAB62-4601-43E2-858D-09ACF7F13106}" destId="{243CECE1-11BC-49DE-BE49-2D730001E3B9}" srcOrd="0" destOrd="0" presId="urn:microsoft.com/office/officeart/2005/8/layout/bProcess2"/>
    <dgm:cxn modelId="{58344313-BB45-41DB-B6B1-D02B00B4EB9C}" type="presOf" srcId="{96B82D74-ECA2-4599-886B-8F0C4DAF99BA}" destId="{B640F9FF-9A0F-4590-B955-73E32C8371EC}" srcOrd="0" destOrd="0" presId="urn:microsoft.com/office/officeart/2005/8/layout/bProcess2"/>
    <dgm:cxn modelId="{FFF63676-908B-43F9-9A1D-4A3D0B6A5B5E}" type="presParOf" srcId="{B471A878-E76F-4210-80C4-93586599D76C}" destId="{6FC78F6B-AE3A-4F87-A8CD-0F88383F98C6}" srcOrd="0" destOrd="0" presId="urn:microsoft.com/office/officeart/2005/8/layout/bProcess2"/>
    <dgm:cxn modelId="{73DE54E0-5635-43CF-A140-54E5E3C2A53B}" type="presParOf" srcId="{B471A878-E76F-4210-80C4-93586599D76C}" destId="{2758B3AF-074B-4098-91B9-29F57A82A7EF}" srcOrd="1" destOrd="0" presId="urn:microsoft.com/office/officeart/2005/8/layout/bProcess2"/>
    <dgm:cxn modelId="{8352C611-4386-43D5-9647-B8FED47B5BDB}" type="presParOf" srcId="{B471A878-E76F-4210-80C4-93586599D76C}" destId="{F48D7FB6-CF3D-4008-A98D-A75997826C26}" srcOrd="2" destOrd="0" presId="urn:microsoft.com/office/officeart/2005/8/layout/bProcess2"/>
    <dgm:cxn modelId="{23931C61-A132-42F3-9BC1-32AD0130A63F}" type="presParOf" srcId="{F48D7FB6-CF3D-4008-A98D-A75997826C26}" destId="{63C28E40-8B4B-4F01-82C2-15C5D54251A8}" srcOrd="0" destOrd="0" presId="urn:microsoft.com/office/officeart/2005/8/layout/bProcess2"/>
    <dgm:cxn modelId="{73C2175B-7517-4F7C-A58A-A6E58D556D6D}" type="presParOf" srcId="{F48D7FB6-CF3D-4008-A98D-A75997826C26}" destId="{882C15A3-0BB9-40AF-87FA-B058BE962017}" srcOrd="1" destOrd="0" presId="urn:microsoft.com/office/officeart/2005/8/layout/bProcess2"/>
    <dgm:cxn modelId="{84E22426-CA2B-4D84-86F7-04B34BA2765F}" type="presParOf" srcId="{B471A878-E76F-4210-80C4-93586599D76C}" destId="{62A67CF2-E09C-4CC9-8836-27916CA31B25}" srcOrd="3" destOrd="0" presId="urn:microsoft.com/office/officeart/2005/8/layout/bProcess2"/>
    <dgm:cxn modelId="{F85B6087-1E29-4BD3-A25C-7013FF56873F}" type="presParOf" srcId="{B471A878-E76F-4210-80C4-93586599D76C}" destId="{FF6CE36B-D66C-4796-91B4-70ED1733E423}" srcOrd="4" destOrd="0" presId="urn:microsoft.com/office/officeart/2005/8/layout/bProcess2"/>
    <dgm:cxn modelId="{67DE8DF7-3561-4E51-A098-19C2267A2AC8}" type="presParOf" srcId="{FF6CE36B-D66C-4796-91B4-70ED1733E423}" destId="{0BEA5C48-1180-4F16-8DB6-28C85ACF13CE}" srcOrd="0" destOrd="0" presId="urn:microsoft.com/office/officeart/2005/8/layout/bProcess2"/>
    <dgm:cxn modelId="{CA721059-F9E3-4AC7-8B6E-527EDF493DFB}" type="presParOf" srcId="{FF6CE36B-D66C-4796-91B4-70ED1733E423}" destId="{ECF7F10C-39F9-4242-97D7-8F55816CF073}" srcOrd="1" destOrd="0" presId="urn:microsoft.com/office/officeart/2005/8/layout/bProcess2"/>
    <dgm:cxn modelId="{41C383F8-646B-46C1-88D1-6B3BC51EAA2C}" type="presParOf" srcId="{B471A878-E76F-4210-80C4-93586599D76C}" destId="{ED870410-C11B-4DD8-9DE3-6F7A9EA4CB49}" srcOrd="5" destOrd="0" presId="urn:microsoft.com/office/officeart/2005/8/layout/bProcess2"/>
    <dgm:cxn modelId="{503FF1BA-C9FD-40BF-BC67-A2A6F5615EFF}" type="presParOf" srcId="{B471A878-E76F-4210-80C4-93586599D76C}" destId="{2CC1BA35-C6F3-4DB2-AF12-8D68E8058EA4}" srcOrd="6" destOrd="0" presId="urn:microsoft.com/office/officeart/2005/8/layout/bProcess2"/>
    <dgm:cxn modelId="{45042D83-05B5-48B0-B42B-ABFD9E668535}" type="presParOf" srcId="{2CC1BA35-C6F3-4DB2-AF12-8D68E8058EA4}" destId="{7112A2DE-A87A-4EFB-A72E-F70271362AB1}" srcOrd="0" destOrd="0" presId="urn:microsoft.com/office/officeart/2005/8/layout/bProcess2"/>
    <dgm:cxn modelId="{89275B29-683A-4246-A176-1619D20288EB}" type="presParOf" srcId="{2CC1BA35-C6F3-4DB2-AF12-8D68E8058EA4}" destId="{703A7060-3A44-4834-9947-7FEC56F7ADAA}" srcOrd="1" destOrd="0" presId="urn:microsoft.com/office/officeart/2005/8/layout/bProcess2"/>
    <dgm:cxn modelId="{A94215F9-222F-41B4-9AF5-17A44E12B8A2}" type="presParOf" srcId="{B471A878-E76F-4210-80C4-93586599D76C}" destId="{B2D46EBA-2517-4F0A-9852-D0BD79FFBB59}" srcOrd="7" destOrd="0" presId="urn:microsoft.com/office/officeart/2005/8/layout/bProcess2"/>
    <dgm:cxn modelId="{4072FAD9-7CDC-48E6-BB4A-D86F5B32A5D8}" type="presParOf" srcId="{B471A878-E76F-4210-80C4-93586599D76C}" destId="{95D66B3C-4B25-4477-8E1E-E790F77ECA3C}" srcOrd="8" destOrd="0" presId="urn:microsoft.com/office/officeart/2005/8/layout/bProcess2"/>
    <dgm:cxn modelId="{025A7032-D7BD-4BAD-82AA-E1866576C482}" type="presParOf" srcId="{95D66B3C-4B25-4477-8E1E-E790F77ECA3C}" destId="{2E66C5B3-92ED-4276-862D-900294F2FAE2}" srcOrd="0" destOrd="0" presId="urn:microsoft.com/office/officeart/2005/8/layout/bProcess2"/>
    <dgm:cxn modelId="{07934C10-06F2-4D4C-9C8A-7CC7686644F1}" type="presParOf" srcId="{95D66B3C-4B25-4477-8E1E-E790F77ECA3C}" destId="{AC5C3145-B85F-4BEB-8593-C5A574E6AA1D}" srcOrd="1" destOrd="0" presId="urn:microsoft.com/office/officeart/2005/8/layout/bProcess2"/>
    <dgm:cxn modelId="{07CCFA16-387D-492A-9400-1472C6BDF1E0}" type="presParOf" srcId="{B471A878-E76F-4210-80C4-93586599D76C}" destId="{A908B177-5648-420E-B33F-799F32679344}" srcOrd="9" destOrd="0" presId="urn:microsoft.com/office/officeart/2005/8/layout/bProcess2"/>
    <dgm:cxn modelId="{875F5871-B1D7-44D6-8D02-426A7EE63B4C}" type="presParOf" srcId="{B471A878-E76F-4210-80C4-93586599D76C}" destId="{8E32EBC5-B3C0-4C1C-9A96-5AA9E8C1C2A3}" srcOrd="10" destOrd="0" presId="urn:microsoft.com/office/officeart/2005/8/layout/bProcess2"/>
    <dgm:cxn modelId="{80197AF9-8B7A-4169-BA64-0037976A6B4D}" type="presParOf" srcId="{8E32EBC5-B3C0-4C1C-9A96-5AA9E8C1C2A3}" destId="{F2269F60-36B8-463C-9988-80D22F22CDD4}" srcOrd="0" destOrd="0" presId="urn:microsoft.com/office/officeart/2005/8/layout/bProcess2"/>
    <dgm:cxn modelId="{33357F79-A86E-465A-AA67-7F794C0E0F9F}" type="presParOf" srcId="{8E32EBC5-B3C0-4C1C-9A96-5AA9E8C1C2A3}" destId="{CDA3C313-C395-4550-95A9-9239FFDDF456}" srcOrd="1" destOrd="0" presId="urn:microsoft.com/office/officeart/2005/8/layout/bProcess2"/>
    <dgm:cxn modelId="{CD8E4C8B-CBED-4B9B-B915-76FAEFB50F38}" type="presParOf" srcId="{B471A878-E76F-4210-80C4-93586599D76C}" destId="{7F9E10C6-0BFB-48BA-BDD3-0DAA5E78355C}" srcOrd="11" destOrd="0" presId="urn:microsoft.com/office/officeart/2005/8/layout/bProcess2"/>
    <dgm:cxn modelId="{74066256-3555-4ABA-87C2-484B762344FC}" type="presParOf" srcId="{B471A878-E76F-4210-80C4-93586599D76C}" destId="{1BA232E0-33CF-432F-BA78-12EEAC220CB1}" srcOrd="12" destOrd="0" presId="urn:microsoft.com/office/officeart/2005/8/layout/bProcess2"/>
    <dgm:cxn modelId="{275DD082-D909-4AD7-A444-E7C09DFE59EE}" type="presParOf" srcId="{1BA232E0-33CF-432F-BA78-12EEAC220CB1}" destId="{34BAE2B1-43D5-454D-89D7-2BF9DD95AFFA}" srcOrd="0" destOrd="0" presId="urn:microsoft.com/office/officeart/2005/8/layout/bProcess2"/>
    <dgm:cxn modelId="{4145AF23-D624-437E-83F9-53AB46C78116}" type="presParOf" srcId="{1BA232E0-33CF-432F-BA78-12EEAC220CB1}" destId="{8B491F83-3825-4E47-8F19-192A8C33D578}" srcOrd="1" destOrd="0" presId="urn:microsoft.com/office/officeart/2005/8/layout/bProcess2"/>
    <dgm:cxn modelId="{73CF469A-F3F6-495F-87D4-C7BF1EBDE1BB}" type="presParOf" srcId="{B471A878-E76F-4210-80C4-93586599D76C}" destId="{243CECE1-11BC-49DE-BE49-2D730001E3B9}" srcOrd="13" destOrd="0" presId="urn:microsoft.com/office/officeart/2005/8/layout/bProcess2"/>
    <dgm:cxn modelId="{520BEB4B-3949-4440-9AFD-EC0943DC1EE2}" type="presParOf" srcId="{B471A878-E76F-4210-80C4-93586599D76C}" destId="{ADB71759-79A2-47C8-88F7-03EFEDE34D8D}" srcOrd="14" destOrd="0" presId="urn:microsoft.com/office/officeart/2005/8/layout/bProcess2"/>
    <dgm:cxn modelId="{0C97DB6B-353E-43DF-922B-27F9429BAC92}" type="presParOf" srcId="{ADB71759-79A2-47C8-88F7-03EFEDE34D8D}" destId="{D46ADCD0-EE9A-48F0-84EF-B35095F38545}" srcOrd="0" destOrd="0" presId="urn:microsoft.com/office/officeart/2005/8/layout/bProcess2"/>
    <dgm:cxn modelId="{EA2900EC-EFD5-4753-B5F4-A82B32170D8D}" type="presParOf" srcId="{ADB71759-79A2-47C8-88F7-03EFEDE34D8D}" destId="{C39E503C-580E-4B8D-98CB-07063B0B0327}" srcOrd="1" destOrd="0" presId="urn:microsoft.com/office/officeart/2005/8/layout/bProcess2"/>
    <dgm:cxn modelId="{CCC5C075-4423-4C90-A78A-4137675050B3}" type="presParOf" srcId="{B471A878-E76F-4210-80C4-93586599D76C}" destId="{B640F9FF-9A0F-4590-B955-73E32C8371EC}" srcOrd="15" destOrd="0" presId="urn:microsoft.com/office/officeart/2005/8/layout/bProcess2"/>
    <dgm:cxn modelId="{3D09457B-AFE4-4089-875D-9A160FB28A1E}" type="presParOf" srcId="{B471A878-E76F-4210-80C4-93586599D76C}" destId="{F0E87B2E-C11E-4FCA-8A0A-315D76FBD2B2}" srcOrd="16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ECE3A4-2C6D-4E2F-8B35-4CD776B9F92E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AA8F7ED2-E007-4231-9058-8FAB8B27F1FC}">
      <dgm:prSet phldrT="[Texto]" custT="1"/>
      <dgm:spPr/>
      <dgm:t>
        <a:bodyPr/>
        <a:lstStyle/>
        <a:p>
          <a:r>
            <a:rPr lang="es-MX" sz="1800" dirty="0" smtClean="0"/>
            <a:t>Garantizar la transparencia y la rendición de cuentas </a:t>
          </a:r>
          <a:endParaRPr lang="es-MX" sz="1800" dirty="0"/>
        </a:p>
      </dgm:t>
    </dgm:pt>
    <dgm:pt modelId="{0E93271D-FD41-48AD-8E6B-125944BFCBC6}" type="parTrans" cxnId="{AEB4B4F7-FA98-467B-B4A2-DCA2F7B83C78}">
      <dgm:prSet/>
      <dgm:spPr/>
      <dgm:t>
        <a:bodyPr/>
        <a:lstStyle/>
        <a:p>
          <a:endParaRPr lang="es-MX"/>
        </a:p>
      </dgm:t>
    </dgm:pt>
    <dgm:pt modelId="{59D85B09-655F-4B15-B2B2-D72F327F12FF}" type="sibTrans" cxnId="{AEB4B4F7-FA98-467B-B4A2-DCA2F7B83C78}">
      <dgm:prSet/>
      <dgm:spPr/>
      <dgm:t>
        <a:bodyPr/>
        <a:lstStyle/>
        <a:p>
          <a:endParaRPr lang="es-MX"/>
        </a:p>
      </dgm:t>
    </dgm:pt>
    <dgm:pt modelId="{CFD01F7F-64CA-4569-B4F2-F78EDE1B0E50}">
      <dgm:prSet phldrT="[Texto]"/>
      <dgm:spPr/>
      <dgm:t>
        <a:bodyPr/>
        <a:lstStyle/>
        <a:p>
          <a:r>
            <a:rPr lang="es-MX" dirty="0" smtClean="0"/>
            <a:t>Creo corresponsabilidad entre estado y beneficiarios </a:t>
          </a:r>
          <a:endParaRPr lang="es-MX" dirty="0"/>
        </a:p>
      </dgm:t>
    </dgm:pt>
    <dgm:pt modelId="{11D33999-1C4C-4480-9745-F1396E29BAEF}" type="parTrans" cxnId="{73C01D38-04FF-4F62-8EB4-DDA016ABBFB3}">
      <dgm:prSet/>
      <dgm:spPr/>
      <dgm:t>
        <a:bodyPr/>
        <a:lstStyle/>
        <a:p>
          <a:endParaRPr lang="es-MX"/>
        </a:p>
      </dgm:t>
    </dgm:pt>
    <dgm:pt modelId="{A0AEDF5F-8839-46F9-A98C-208BFC2CB44D}" type="sibTrans" cxnId="{73C01D38-04FF-4F62-8EB4-DDA016ABBFB3}">
      <dgm:prSet/>
      <dgm:spPr/>
      <dgm:t>
        <a:bodyPr/>
        <a:lstStyle/>
        <a:p>
          <a:endParaRPr lang="es-MX"/>
        </a:p>
      </dgm:t>
    </dgm:pt>
    <dgm:pt modelId="{B72B4825-D1B9-4FDC-8111-B7F1BF34E891}">
      <dgm:prSet phldrT="[Texto]"/>
      <dgm:spPr/>
      <dgm:t>
        <a:bodyPr/>
        <a:lstStyle/>
        <a:p>
          <a:r>
            <a:rPr lang="es-MX" dirty="0" smtClean="0"/>
            <a:t>Favorece la participación de grupos vulnerables </a:t>
          </a:r>
          <a:endParaRPr lang="es-MX" dirty="0"/>
        </a:p>
      </dgm:t>
    </dgm:pt>
    <dgm:pt modelId="{863ACD09-6E2F-4107-8849-377120DAEF59}" type="parTrans" cxnId="{8A933690-81ED-47E0-95E7-29EAD18A2C58}">
      <dgm:prSet/>
      <dgm:spPr/>
      <dgm:t>
        <a:bodyPr/>
        <a:lstStyle/>
        <a:p>
          <a:endParaRPr lang="es-MX"/>
        </a:p>
      </dgm:t>
    </dgm:pt>
    <dgm:pt modelId="{FE7765E9-A3D0-4133-9E6E-C78B20D88A03}" type="sibTrans" cxnId="{8A933690-81ED-47E0-95E7-29EAD18A2C58}">
      <dgm:prSet/>
      <dgm:spPr/>
      <dgm:t>
        <a:bodyPr/>
        <a:lstStyle/>
        <a:p>
          <a:endParaRPr lang="es-MX"/>
        </a:p>
      </dgm:t>
    </dgm:pt>
    <dgm:pt modelId="{77A8C812-0B65-41F3-812D-17A04052477C}">
      <dgm:prSet phldrT="[Texto]"/>
      <dgm:spPr/>
      <dgm:t>
        <a:bodyPr/>
        <a:lstStyle/>
        <a:p>
          <a:r>
            <a:rPr lang="es-MX" dirty="0" smtClean="0"/>
            <a:t>Ayuda a mejorar las obras y los servicios públicos </a:t>
          </a:r>
          <a:endParaRPr lang="es-MX" dirty="0"/>
        </a:p>
      </dgm:t>
    </dgm:pt>
    <dgm:pt modelId="{CBA8AEB5-5D1B-42EE-AB6A-D116E0F3F749}" type="parTrans" cxnId="{6617DDCC-0EB3-41C4-8232-53F83D7D7EA4}">
      <dgm:prSet/>
      <dgm:spPr/>
      <dgm:t>
        <a:bodyPr/>
        <a:lstStyle/>
        <a:p>
          <a:endParaRPr lang="es-MX"/>
        </a:p>
      </dgm:t>
    </dgm:pt>
    <dgm:pt modelId="{1C1F5712-9F4F-4846-BD18-31E59B7D1F4E}" type="sibTrans" cxnId="{6617DDCC-0EB3-41C4-8232-53F83D7D7EA4}">
      <dgm:prSet/>
      <dgm:spPr/>
      <dgm:t>
        <a:bodyPr/>
        <a:lstStyle/>
        <a:p>
          <a:endParaRPr lang="es-MX"/>
        </a:p>
      </dgm:t>
    </dgm:pt>
    <dgm:pt modelId="{57182698-0BB0-4905-A46F-01766EFF552B}">
      <dgm:prSet phldrT="[Texto]" custT="1"/>
      <dgm:spPr/>
      <dgm:t>
        <a:bodyPr/>
        <a:lstStyle/>
        <a:p>
          <a:r>
            <a:rPr lang="es-MX" sz="1600" dirty="0" smtClean="0"/>
            <a:t>Permite a los ciudadanos contar con un espacio de opinión y vigilancia sobre el programa </a:t>
          </a:r>
          <a:endParaRPr lang="es-MX" sz="1600" dirty="0"/>
        </a:p>
      </dgm:t>
    </dgm:pt>
    <dgm:pt modelId="{80987C6F-1881-48F1-BA6F-3EA0DA596FF4}" type="parTrans" cxnId="{2F1F6FE1-E9BA-4126-9FB4-0B8F8FCBE823}">
      <dgm:prSet/>
      <dgm:spPr/>
      <dgm:t>
        <a:bodyPr/>
        <a:lstStyle/>
        <a:p>
          <a:endParaRPr lang="es-MX"/>
        </a:p>
      </dgm:t>
    </dgm:pt>
    <dgm:pt modelId="{8D533091-2A1D-46B0-A4C5-288D90410F64}" type="sibTrans" cxnId="{2F1F6FE1-E9BA-4126-9FB4-0B8F8FCBE823}">
      <dgm:prSet/>
      <dgm:spPr/>
      <dgm:t>
        <a:bodyPr/>
        <a:lstStyle/>
        <a:p>
          <a:endParaRPr lang="es-MX"/>
        </a:p>
      </dgm:t>
    </dgm:pt>
    <dgm:pt modelId="{D9606EC7-BB7F-4854-9BF8-23B49D184EA8}">
      <dgm:prSet phldrT="[Texto]"/>
      <dgm:spPr/>
      <dgm:t>
        <a:bodyPr/>
        <a:lstStyle/>
        <a:p>
          <a:r>
            <a:rPr lang="es-MX" dirty="0" smtClean="0"/>
            <a:t>Inhibe la corrupción, la discrecionalidad y el uso político de los programas públicos </a:t>
          </a:r>
          <a:endParaRPr lang="es-MX" dirty="0"/>
        </a:p>
      </dgm:t>
    </dgm:pt>
    <dgm:pt modelId="{52CD447E-4444-4743-8212-BA9F52CD3A52}" type="parTrans" cxnId="{E9A8742E-C0D6-46EB-B652-3A90A648721E}">
      <dgm:prSet/>
      <dgm:spPr/>
      <dgm:t>
        <a:bodyPr/>
        <a:lstStyle/>
        <a:p>
          <a:endParaRPr lang="es-MX"/>
        </a:p>
      </dgm:t>
    </dgm:pt>
    <dgm:pt modelId="{AD2EEB3F-7FF5-4CF4-99F8-CBD7D70643D5}" type="sibTrans" cxnId="{E9A8742E-C0D6-46EB-B652-3A90A648721E}">
      <dgm:prSet/>
      <dgm:spPr/>
      <dgm:t>
        <a:bodyPr/>
        <a:lstStyle/>
        <a:p>
          <a:endParaRPr lang="es-MX"/>
        </a:p>
      </dgm:t>
    </dgm:pt>
    <dgm:pt modelId="{11817CA6-4826-4EF5-95A0-B946A1C08EE2}">
      <dgm:prSet phldrT="[Texto]"/>
      <dgm:spPr/>
      <dgm:t>
        <a:bodyPr/>
        <a:lstStyle/>
        <a:p>
          <a:r>
            <a:rPr lang="es-MX" dirty="0" smtClean="0"/>
            <a:t>Aporta elementos para establecer estrategias de fiscalización </a:t>
          </a:r>
          <a:endParaRPr lang="es-MX" dirty="0"/>
        </a:p>
      </dgm:t>
    </dgm:pt>
    <dgm:pt modelId="{5605B90E-5B79-452A-89AA-13C3E385986B}" type="parTrans" cxnId="{EFD88410-96F6-48FC-84E5-DBB236B218C0}">
      <dgm:prSet/>
      <dgm:spPr/>
      <dgm:t>
        <a:bodyPr/>
        <a:lstStyle/>
        <a:p>
          <a:endParaRPr lang="es-MX"/>
        </a:p>
      </dgm:t>
    </dgm:pt>
    <dgm:pt modelId="{184D5A31-3115-442E-9D91-5BFEFF972D92}" type="sibTrans" cxnId="{EFD88410-96F6-48FC-84E5-DBB236B218C0}">
      <dgm:prSet/>
      <dgm:spPr/>
      <dgm:t>
        <a:bodyPr/>
        <a:lstStyle/>
        <a:p>
          <a:endParaRPr lang="es-MX"/>
        </a:p>
      </dgm:t>
    </dgm:pt>
    <dgm:pt modelId="{6232109E-3B0A-4269-B4E7-E0E4F76F3CE3}">
      <dgm:prSet phldrT="[Texto]"/>
      <dgm:spPr/>
      <dgm:t>
        <a:bodyPr/>
        <a:lstStyle/>
        <a:p>
          <a:r>
            <a:rPr lang="es-MX" dirty="0" smtClean="0"/>
            <a:t>Fortalece los vínculos de confianza entre el gobierno y sociedad </a:t>
          </a:r>
          <a:endParaRPr lang="es-MX" dirty="0"/>
        </a:p>
      </dgm:t>
    </dgm:pt>
    <dgm:pt modelId="{41FC77AA-AC46-4DA9-AC3A-813E7E04AEA4}" type="parTrans" cxnId="{863AA564-17AA-4579-85B9-207218BD77CF}">
      <dgm:prSet/>
      <dgm:spPr/>
      <dgm:t>
        <a:bodyPr/>
        <a:lstStyle/>
        <a:p>
          <a:endParaRPr lang="es-MX"/>
        </a:p>
      </dgm:t>
    </dgm:pt>
    <dgm:pt modelId="{B1CEF9B0-97C7-46A2-A6F1-FFE41C8BC465}" type="sibTrans" cxnId="{863AA564-17AA-4579-85B9-207218BD77CF}">
      <dgm:prSet/>
      <dgm:spPr/>
      <dgm:t>
        <a:bodyPr/>
        <a:lstStyle/>
        <a:p>
          <a:endParaRPr lang="es-MX"/>
        </a:p>
      </dgm:t>
    </dgm:pt>
    <dgm:pt modelId="{546506E8-8B02-4572-92E7-0C38C25FBDD5}" type="pres">
      <dgm:prSet presAssocID="{F4ECE3A4-2C6D-4E2F-8B35-4CD776B9F92E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es-MX"/>
        </a:p>
      </dgm:t>
    </dgm:pt>
    <dgm:pt modelId="{DAD08F6F-ABC6-452D-AFCA-2C07BE863D2F}" type="pres">
      <dgm:prSet presAssocID="{AA8F7ED2-E007-4231-9058-8FAB8B27F1FC}" presName="root" presStyleCnt="0">
        <dgm:presLayoutVars>
          <dgm:chMax/>
          <dgm:chPref/>
        </dgm:presLayoutVars>
      </dgm:prSet>
      <dgm:spPr/>
    </dgm:pt>
    <dgm:pt modelId="{4EB7448E-9889-46F9-99B9-8A9CB2B92848}" type="pres">
      <dgm:prSet presAssocID="{AA8F7ED2-E007-4231-9058-8FAB8B27F1FC}" presName="rootComposite" presStyleCnt="0">
        <dgm:presLayoutVars/>
      </dgm:prSet>
      <dgm:spPr/>
    </dgm:pt>
    <dgm:pt modelId="{54F68EE7-9945-4809-B4E8-D0E2247DDB31}" type="pres">
      <dgm:prSet presAssocID="{AA8F7ED2-E007-4231-9058-8FAB8B27F1FC}" presName="ParentAccent" presStyleLbl="alignNode1" presStyleIdx="0" presStyleCnt="2" custLinFactX="11354" custLinFactY="300000" custLinFactNeighborX="100000" custLinFactNeighborY="379666"/>
      <dgm:spPr>
        <a:solidFill>
          <a:srgbClr val="2EDE97"/>
        </a:solidFill>
        <a:ln>
          <a:noFill/>
        </a:ln>
      </dgm:spPr>
    </dgm:pt>
    <dgm:pt modelId="{C0C2C11B-32B7-4189-A5A7-5D56398EC8B9}" type="pres">
      <dgm:prSet presAssocID="{AA8F7ED2-E007-4231-9058-8FAB8B27F1FC}" presName="ParentSmallAccent" presStyleLbl="fgAcc1" presStyleIdx="0" presStyleCnt="2"/>
      <dgm:spPr/>
      <dgm:t>
        <a:bodyPr/>
        <a:lstStyle/>
        <a:p>
          <a:endParaRPr lang="es-MX"/>
        </a:p>
      </dgm:t>
    </dgm:pt>
    <dgm:pt modelId="{EDD530BB-35FF-4075-8E4E-B3EABCFCB345}" type="pres">
      <dgm:prSet presAssocID="{AA8F7ED2-E007-4231-9058-8FAB8B27F1FC}" presName="Parent" presStyleLbl="revTx" presStyleIdx="0" presStyleCnt="8" custLinFactNeighborX="9188" custLinFactNeighborY="11349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B7B57E8-F125-4D6B-9E9D-BA9011B5A42D}" type="pres">
      <dgm:prSet presAssocID="{AA8F7ED2-E007-4231-9058-8FAB8B27F1FC}" presName="childShape" presStyleCnt="0">
        <dgm:presLayoutVars>
          <dgm:chMax val="0"/>
          <dgm:chPref val="0"/>
        </dgm:presLayoutVars>
      </dgm:prSet>
      <dgm:spPr/>
    </dgm:pt>
    <dgm:pt modelId="{266DF23D-4A8B-4625-8DD5-AA58714D2A50}" type="pres">
      <dgm:prSet presAssocID="{CFD01F7F-64CA-4569-B4F2-F78EDE1B0E50}" presName="childComposite" presStyleCnt="0">
        <dgm:presLayoutVars>
          <dgm:chMax val="0"/>
          <dgm:chPref val="0"/>
        </dgm:presLayoutVars>
      </dgm:prSet>
      <dgm:spPr/>
    </dgm:pt>
    <dgm:pt modelId="{799922D7-1AAC-4FC0-8D65-292003FE7B47}" type="pres">
      <dgm:prSet presAssocID="{CFD01F7F-64CA-4569-B4F2-F78EDE1B0E50}" presName="ChildAccent" presStyleLbl="solidFgAcc1" presStyleIdx="0" presStyleCnt="6"/>
      <dgm:spPr/>
    </dgm:pt>
    <dgm:pt modelId="{33E0E01E-79EF-4B42-8633-4C5F5342BEF1}" type="pres">
      <dgm:prSet presAssocID="{CFD01F7F-64CA-4569-B4F2-F78EDE1B0E50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9AD56EB-2F8A-4082-91BC-775D186091FF}" type="pres">
      <dgm:prSet presAssocID="{B72B4825-D1B9-4FDC-8111-B7F1BF34E891}" presName="childComposite" presStyleCnt="0">
        <dgm:presLayoutVars>
          <dgm:chMax val="0"/>
          <dgm:chPref val="0"/>
        </dgm:presLayoutVars>
      </dgm:prSet>
      <dgm:spPr/>
    </dgm:pt>
    <dgm:pt modelId="{5F06E817-2B04-4F1E-AE5B-AD6FC2F81415}" type="pres">
      <dgm:prSet presAssocID="{B72B4825-D1B9-4FDC-8111-B7F1BF34E891}" presName="ChildAccent" presStyleLbl="solidFgAcc1" presStyleIdx="1" presStyleCnt="6"/>
      <dgm:spPr/>
    </dgm:pt>
    <dgm:pt modelId="{D5556C86-093D-4083-A122-1A0CE96973BF}" type="pres">
      <dgm:prSet presAssocID="{B72B4825-D1B9-4FDC-8111-B7F1BF34E891}" presName="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F3BF34C-1D96-4ED4-BB45-912BB5C38F48}" type="pres">
      <dgm:prSet presAssocID="{77A8C812-0B65-41F3-812D-17A04052477C}" presName="childComposite" presStyleCnt="0">
        <dgm:presLayoutVars>
          <dgm:chMax val="0"/>
          <dgm:chPref val="0"/>
        </dgm:presLayoutVars>
      </dgm:prSet>
      <dgm:spPr/>
    </dgm:pt>
    <dgm:pt modelId="{9BCCBA9E-2620-45CE-AEE6-CD3F8B715D62}" type="pres">
      <dgm:prSet presAssocID="{77A8C812-0B65-41F3-812D-17A04052477C}" presName="ChildAccent" presStyleLbl="solidFgAcc1" presStyleIdx="2" presStyleCnt="6"/>
      <dgm:spPr/>
    </dgm:pt>
    <dgm:pt modelId="{82967DA7-1D99-46B0-A583-8F0D6A08490C}" type="pres">
      <dgm:prSet presAssocID="{77A8C812-0B65-41F3-812D-17A04052477C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F219A37-418B-4BAD-9BBF-3D6903EBEF86}" type="pres">
      <dgm:prSet presAssocID="{57182698-0BB0-4905-A46F-01766EFF552B}" presName="root" presStyleCnt="0">
        <dgm:presLayoutVars>
          <dgm:chMax/>
          <dgm:chPref/>
        </dgm:presLayoutVars>
      </dgm:prSet>
      <dgm:spPr/>
    </dgm:pt>
    <dgm:pt modelId="{4064FC50-4A85-4703-8DFB-F3E44290F8ED}" type="pres">
      <dgm:prSet presAssocID="{57182698-0BB0-4905-A46F-01766EFF552B}" presName="rootComposite" presStyleCnt="0">
        <dgm:presLayoutVars/>
      </dgm:prSet>
      <dgm:spPr/>
    </dgm:pt>
    <dgm:pt modelId="{04733911-8565-4B40-AA06-D5775869B66D}" type="pres">
      <dgm:prSet presAssocID="{57182698-0BB0-4905-A46F-01766EFF552B}" presName="ParentAccent" presStyleLbl="alignNode1" presStyleIdx="1" presStyleCnt="2" custLinFactY="300000" custLinFactNeighborX="-99761" custLinFactNeighborY="338158"/>
      <dgm:spPr>
        <a:solidFill>
          <a:srgbClr val="2EDE97"/>
        </a:solidFill>
        <a:ln>
          <a:noFill/>
        </a:ln>
      </dgm:spPr>
    </dgm:pt>
    <dgm:pt modelId="{27499C22-33AD-475E-80C5-45C5776C05A7}" type="pres">
      <dgm:prSet presAssocID="{57182698-0BB0-4905-A46F-01766EFF552B}" presName="ParentSmallAccent" presStyleLbl="fgAcc1" presStyleIdx="1" presStyleCnt="2"/>
      <dgm:spPr/>
    </dgm:pt>
    <dgm:pt modelId="{CB672FE0-7C9E-417A-9A77-C3A7B509D125}" type="pres">
      <dgm:prSet presAssocID="{57182698-0BB0-4905-A46F-01766EFF552B}" presName="Parent" presStyleLbl="revTx" presStyleIdx="4" presStyleCnt="8" custScaleX="78782" custLinFactNeighborX="-426" custLinFactNeighborY="84115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E5F7386-C863-49DC-98CA-C2388A53CD76}" type="pres">
      <dgm:prSet presAssocID="{57182698-0BB0-4905-A46F-01766EFF552B}" presName="childShape" presStyleCnt="0">
        <dgm:presLayoutVars>
          <dgm:chMax val="0"/>
          <dgm:chPref val="0"/>
        </dgm:presLayoutVars>
      </dgm:prSet>
      <dgm:spPr/>
    </dgm:pt>
    <dgm:pt modelId="{3D7A5B18-C052-45D3-8629-3B8B42988EEF}" type="pres">
      <dgm:prSet presAssocID="{D9606EC7-BB7F-4854-9BF8-23B49D184EA8}" presName="childComposite" presStyleCnt="0">
        <dgm:presLayoutVars>
          <dgm:chMax val="0"/>
          <dgm:chPref val="0"/>
        </dgm:presLayoutVars>
      </dgm:prSet>
      <dgm:spPr/>
    </dgm:pt>
    <dgm:pt modelId="{D529B4FE-3F0C-4BBA-9927-E1CEEE2A4BC4}" type="pres">
      <dgm:prSet presAssocID="{D9606EC7-BB7F-4854-9BF8-23B49D184EA8}" presName="ChildAccent" presStyleLbl="solidFgAcc1" presStyleIdx="3" presStyleCnt="6"/>
      <dgm:spPr/>
    </dgm:pt>
    <dgm:pt modelId="{81A7571B-C862-48C3-BCB4-1B0C1FF0579B}" type="pres">
      <dgm:prSet presAssocID="{D9606EC7-BB7F-4854-9BF8-23B49D184EA8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768D6BA-8161-4CF1-BBCF-19A09826D81B}" type="pres">
      <dgm:prSet presAssocID="{11817CA6-4826-4EF5-95A0-B946A1C08EE2}" presName="childComposite" presStyleCnt="0">
        <dgm:presLayoutVars>
          <dgm:chMax val="0"/>
          <dgm:chPref val="0"/>
        </dgm:presLayoutVars>
      </dgm:prSet>
      <dgm:spPr/>
    </dgm:pt>
    <dgm:pt modelId="{DA722E7A-9655-4D00-A823-62C83DB41CA3}" type="pres">
      <dgm:prSet presAssocID="{11817CA6-4826-4EF5-95A0-B946A1C08EE2}" presName="ChildAccent" presStyleLbl="solidFgAcc1" presStyleIdx="4" presStyleCnt="6"/>
      <dgm:spPr/>
    </dgm:pt>
    <dgm:pt modelId="{411A44AB-0B3C-46EA-9039-5C9E5CEAF847}" type="pres">
      <dgm:prSet presAssocID="{11817CA6-4826-4EF5-95A0-B946A1C08EE2}" presName="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38FD7B7-0AED-472C-A64D-16E9FAC4EC55}" type="pres">
      <dgm:prSet presAssocID="{6232109E-3B0A-4269-B4E7-E0E4F76F3CE3}" presName="childComposite" presStyleCnt="0">
        <dgm:presLayoutVars>
          <dgm:chMax val="0"/>
          <dgm:chPref val="0"/>
        </dgm:presLayoutVars>
      </dgm:prSet>
      <dgm:spPr/>
    </dgm:pt>
    <dgm:pt modelId="{6C7E7C51-63B1-4A6A-BEC4-1191236D570B}" type="pres">
      <dgm:prSet presAssocID="{6232109E-3B0A-4269-B4E7-E0E4F76F3CE3}" presName="ChildAccent" presStyleLbl="solidFgAcc1" presStyleIdx="5" presStyleCnt="6"/>
      <dgm:spPr/>
    </dgm:pt>
    <dgm:pt modelId="{26F3EC3B-0E63-44D9-A1BA-949A42FE1EBA}" type="pres">
      <dgm:prSet presAssocID="{6232109E-3B0A-4269-B4E7-E0E4F76F3CE3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8A933690-81ED-47E0-95E7-29EAD18A2C58}" srcId="{AA8F7ED2-E007-4231-9058-8FAB8B27F1FC}" destId="{B72B4825-D1B9-4FDC-8111-B7F1BF34E891}" srcOrd="1" destOrd="0" parTransId="{863ACD09-6E2F-4107-8849-377120DAEF59}" sibTransId="{FE7765E9-A3D0-4133-9E6E-C78B20D88A03}"/>
    <dgm:cxn modelId="{AEB4B4F7-FA98-467B-B4A2-DCA2F7B83C78}" srcId="{F4ECE3A4-2C6D-4E2F-8B35-4CD776B9F92E}" destId="{AA8F7ED2-E007-4231-9058-8FAB8B27F1FC}" srcOrd="0" destOrd="0" parTransId="{0E93271D-FD41-48AD-8E6B-125944BFCBC6}" sibTransId="{59D85B09-655F-4B15-B2B2-D72F327F12FF}"/>
    <dgm:cxn modelId="{863AA564-17AA-4579-85B9-207218BD77CF}" srcId="{57182698-0BB0-4905-A46F-01766EFF552B}" destId="{6232109E-3B0A-4269-B4E7-E0E4F76F3CE3}" srcOrd="2" destOrd="0" parTransId="{41FC77AA-AC46-4DA9-AC3A-813E7E04AEA4}" sibTransId="{B1CEF9B0-97C7-46A2-A6F1-FFE41C8BC465}"/>
    <dgm:cxn modelId="{2E4AC288-7E12-40E8-9448-803903FAF1B5}" type="presOf" srcId="{77A8C812-0B65-41F3-812D-17A04052477C}" destId="{82967DA7-1D99-46B0-A583-8F0D6A08490C}" srcOrd="0" destOrd="0" presId="urn:microsoft.com/office/officeart/2008/layout/SquareAccentList"/>
    <dgm:cxn modelId="{EF38DDD5-F9BB-4CBE-8B5F-D4708261FF7E}" type="presOf" srcId="{B72B4825-D1B9-4FDC-8111-B7F1BF34E891}" destId="{D5556C86-093D-4083-A122-1A0CE96973BF}" srcOrd="0" destOrd="0" presId="urn:microsoft.com/office/officeart/2008/layout/SquareAccentList"/>
    <dgm:cxn modelId="{5656752E-E4BF-42B3-9A6A-C0DCD3A83919}" type="presOf" srcId="{11817CA6-4826-4EF5-95A0-B946A1C08EE2}" destId="{411A44AB-0B3C-46EA-9039-5C9E5CEAF847}" srcOrd="0" destOrd="0" presId="urn:microsoft.com/office/officeart/2008/layout/SquareAccentList"/>
    <dgm:cxn modelId="{6A3F75B4-6126-4782-B11A-ED9DBF30A77B}" type="presOf" srcId="{AA8F7ED2-E007-4231-9058-8FAB8B27F1FC}" destId="{EDD530BB-35FF-4075-8E4E-B3EABCFCB345}" srcOrd="0" destOrd="0" presId="urn:microsoft.com/office/officeart/2008/layout/SquareAccentList"/>
    <dgm:cxn modelId="{43CB5B97-E829-47FF-8783-D7B5B66003CF}" type="presOf" srcId="{F4ECE3A4-2C6D-4E2F-8B35-4CD776B9F92E}" destId="{546506E8-8B02-4572-92E7-0C38C25FBDD5}" srcOrd="0" destOrd="0" presId="urn:microsoft.com/office/officeart/2008/layout/SquareAccentList"/>
    <dgm:cxn modelId="{EFD88410-96F6-48FC-84E5-DBB236B218C0}" srcId="{57182698-0BB0-4905-A46F-01766EFF552B}" destId="{11817CA6-4826-4EF5-95A0-B946A1C08EE2}" srcOrd="1" destOrd="0" parTransId="{5605B90E-5B79-452A-89AA-13C3E385986B}" sibTransId="{184D5A31-3115-442E-9D91-5BFEFF972D92}"/>
    <dgm:cxn modelId="{9ABDF7E4-F0F3-4F0E-AA36-F6CD0327FF2A}" type="presOf" srcId="{D9606EC7-BB7F-4854-9BF8-23B49D184EA8}" destId="{81A7571B-C862-48C3-BCB4-1B0C1FF0579B}" srcOrd="0" destOrd="0" presId="urn:microsoft.com/office/officeart/2008/layout/SquareAccentList"/>
    <dgm:cxn modelId="{73C01D38-04FF-4F62-8EB4-DDA016ABBFB3}" srcId="{AA8F7ED2-E007-4231-9058-8FAB8B27F1FC}" destId="{CFD01F7F-64CA-4569-B4F2-F78EDE1B0E50}" srcOrd="0" destOrd="0" parTransId="{11D33999-1C4C-4480-9745-F1396E29BAEF}" sibTransId="{A0AEDF5F-8839-46F9-A98C-208BFC2CB44D}"/>
    <dgm:cxn modelId="{F94DA519-A47B-48BA-9BD2-E0D60568EE01}" type="presOf" srcId="{CFD01F7F-64CA-4569-B4F2-F78EDE1B0E50}" destId="{33E0E01E-79EF-4B42-8633-4C5F5342BEF1}" srcOrd="0" destOrd="0" presId="urn:microsoft.com/office/officeart/2008/layout/SquareAccentList"/>
    <dgm:cxn modelId="{6617DDCC-0EB3-41C4-8232-53F83D7D7EA4}" srcId="{AA8F7ED2-E007-4231-9058-8FAB8B27F1FC}" destId="{77A8C812-0B65-41F3-812D-17A04052477C}" srcOrd="2" destOrd="0" parTransId="{CBA8AEB5-5D1B-42EE-AB6A-D116E0F3F749}" sibTransId="{1C1F5712-9F4F-4846-BD18-31E59B7D1F4E}"/>
    <dgm:cxn modelId="{7735A72B-DE77-478D-BFFA-AA9D5554E5C4}" type="presOf" srcId="{6232109E-3B0A-4269-B4E7-E0E4F76F3CE3}" destId="{26F3EC3B-0E63-44D9-A1BA-949A42FE1EBA}" srcOrd="0" destOrd="0" presId="urn:microsoft.com/office/officeart/2008/layout/SquareAccentList"/>
    <dgm:cxn modelId="{2F1F6FE1-E9BA-4126-9FB4-0B8F8FCBE823}" srcId="{F4ECE3A4-2C6D-4E2F-8B35-4CD776B9F92E}" destId="{57182698-0BB0-4905-A46F-01766EFF552B}" srcOrd="1" destOrd="0" parTransId="{80987C6F-1881-48F1-BA6F-3EA0DA596FF4}" sibTransId="{8D533091-2A1D-46B0-A4C5-288D90410F64}"/>
    <dgm:cxn modelId="{E9A8742E-C0D6-46EB-B652-3A90A648721E}" srcId="{57182698-0BB0-4905-A46F-01766EFF552B}" destId="{D9606EC7-BB7F-4854-9BF8-23B49D184EA8}" srcOrd="0" destOrd="0" parTransId="{52CD447E-4444-4743-8212-BA9F52CD3A52}" sibTransId="{AD2EEB3F-7FF5-4CF4-99F8-CBD7D70643D5}"/>
    <dgm:cxn modelId="{7D538854-211F-4DF9-91F0-61DBB2A05139}" type="presOf" srcId="{57182698-0BB0-4905-A46F-01766EFF552B}" destId="{CB672FE0-7C9E-417A-9A77-C3A7B509D125}" srcOrd="0" destOrd="0" presId="urn:microsoft.com/office/officeart/2008/layout/SquareAccentList"/>
    <dgm:cxn modelId="{4F0127EA-6F76-4039-B194-4DF9678FE4D4}" type="presParOf" srcId="{546506E8-8B02-4572-92E7-0C38C25FBDD5}" destId="{DAD08F6F-ABC6-452D-AFCA-2C07BE863D2F}" srcOrd="0" destOrd="0" presId="urn:microsoft.com/office/officeart/2008/layout/SquareAccentList"/>
    <dgm:cxn modelId="{1291448D-3B99-472F-AB5E-26A44BF2931F}" type="presParOf" srcId="{DAD08F6F-ABC6-452D-AFCA-2C07BE863D2F}" destId="{4EB7448E-9889-46F9-99B9-8A9CB2B92848}" srcOrd="0" destOrd="0" presId="urn:microsoft.com/office/officeart/2008/layout/SquareAccentList"/>
    <dgm:cxn modelId="{D7818111-28F7-4DE6-8607-5CB3DA86306C}" type="presParOf" srcId="{4EB7448E-9889-46F9-99B9-8A9CB2B92848}" destId="{54F68EE7-9945-4809-B4E8-D0E2247DDB31}" srcOrd="0" destOrd="0" presId="urn:microsoft.com/office/officeart/2008/layout/SquareAccentList"/>
    <dgm:cxn modelId="{02892C0B-A3F3-40EF-825C-750883E1649F}" type="presParOf" srcId="{4EB7448E-9889-46F9-99B9-8A9CB2B92848}" destId="{C0C2C11B-32B7-4189-A5A7-5D56398EC8B9}" srcOrd="1" destOrd="0" presId="urn:microsoft.com/office/officeart/2008/layout/SquareAccentList"/>
    <dgm:cxn modelId="{83234DF2-509D-476B-B9FC-46BA5B5A7AA2}" type="presParOf" srcId="{4EB7448E-9889-46F9-99B9-8A9CB2B92848}" destId="{EDD530BB-35FF-4075-8E4E-B3EABCFCB345}" srcOrd="2" destOrd="0" presId="urn:microsoft.com/office/officeart/2008/layout/SquareAccentList"/>
    <dgm:cxn modelId="{EFE2EB4C-1507-485F-884A-72EE5E5B809C}" type="presParOf" srcId="{DAD08F6F-ABC6-452D-AFCA-2C07BE863D2F}" destId="{EB7B57E8-F125-4D6B-9E9D-BA9011B5A42D}" srcOrd="1" destOrd="0" presId="urn:microsoft.com/office/officeart/2008/layout/SquareAccentList"/>
    <dgm:cxn modelId="{BE3B11D3-A47B-4130-B36E-1D581B94A4C3}" type="presParOf" srcId="{EB7B57E8-F125-4D6B-9E9D-BA9011B5A42D}" destId="{266DF23D-4A8B-4625-8DD5-AA58714D2A50}" srcOrd="0" destOrd="0" presId="urn:microsoft.com/office/officeart/2008/layout/SquareAccentList"/>
    <dgm:cxn modelId="{EC3E38AD-5068-45A6-A423-43FC7DC9F45B}" type="presParOf" srcId="{266DF23D-4A8B-4625-8DD5-AA58714D2A50}" destId="{799922D7-1AAC-4FC0-8D65-292003FE7B47}" srcOrd="0" destOrd="0" presId="urn:microsoft.com/office/officeart/2008/layout/SquareAccentList"/>
    <dgm:cxn modelId="{4AF9AFC4-25E2-4B6D-AC2F-D627252A26C5}" type="presParOf" srcId="{266DF23D-4A8B-4625-8DD5-AA58714D2A50}" destId="{33E0E01E-79EF-4B42-8633-4C5F5342BEF1}" srcOrd="1" destOrd="0" presId="urn:microsoft.com/office/officeart/2008/layout/SquareAccentList"/>
    <dgm:cxn modelId="{CB8420FE-E923-4B91-8B12-5516842052EC}" type="presParOf" srcId="{EB7B57E8-F125-4D6B-9E9D-BA9011B5A42D}" destId="{29AD56EB-2F8A-4082-91BC-775D186091FF}" srcOrd="1" destOrd="0" presId="urn:microsoft.com/office/officeart/2008/layout/SquareAccentList"/>
    <dgm:cxn modelId="{928D12E1-8981-4107-AB1B-D961CF575B34}" type="presParOf" srcId="{29AD56EB-2F8A-4082-91BC-775D186091FF}" destId="{5F06E817-2B04-4F1E-AE5B-AD6FC2F81415}" srcOrd="0" destOrd="0" presId="urn:microsoft.com/office/officeart/2008/layout/SquareAccentList"/>
    <dgm:cxn modelId="{BCC98043-0C24-4D6C-965E-E3B468686F3F}" type="presParOf" srcId="{29AD56EB-2F8A-4082-91BC-775D186091FF}" destId="{D5556C86-093D-4083-A122-1A0CE96973BF}" srcOrd="1" destOrd="0" presId="urn:microsoft.com/office/officeart/2008/layout/SquareAccentList"/>
    <dgm:cxn modelId="{AC6E5BD2-D0A5-4EF1-A1BA-9E95E3A1EC56}" type="presParOf" srcId="{EB7B57E8-F125-4D6B-9E9D-BA9011B5A42D}" destId="{7F3BF34C-1D96-4ED4-BB45-912BB5C38F48}" srcOrd="2" destOrd="0" presId="urn:microsoft.com/office/officeart/2008/layout/SquareAccentList"/>
    <dgm:cxn modelId="{D0AD5489-38DB-46CB-9BD7-40045BB366B3}" type="presParOf" srcId="{7F3BF34C-1D96-4ED4-BB45-912BB5C38F48}" destId="{9BCCBA9E-2620-45CE-AEE6-CD3F8B715D62}" srcOrd="0" destOrd="0" presId="urn:microsoft.com/office/officeart/2008/layout/SquareAccentList"/>
    <dgm:cxn modelId="{DC4EB4FD-4ABB-40B4-B55D-084287BBBC7F}" type="presParOf" srcId="{7F3BF34C-1D96-4ED4-BB45-912BB5C38F48}" destId="{82967DA7-1D99-46B0-A583-8F0D6A08490C}" srcOrd="1" destOrd="0" presId="urn:microsoft.com/office/officeart/2008/layout/SquareAccentList"/>
    <dgm:cxn modelId="{8C623468-9959-4B6B-8EFB-AC6847E39D31}" type="presParOf" srcId="{546506E8-8B02-4572-92E7-0C38C25FBDD5}" destId="{0F219A37-418B-4BAD-9BBF-3D6903EBEF86}" srcOrd="1" destOrd="0" presId="urn:microsoft.com/office/officeart/2008/layout/SquareAccentList"/>
    <dgm:cxn modelId="{C9F4C388-AAAB-4843-AB00-DE98E4265ECA}" type="presParOf" srcId="{0F219A37-418B-4BAD-9BBF-3D6903EBEF86}" destId="{4064FC50-4A85-4703-8DFB-F3E44290F8ED}" srcOrd="0" destOrd="0" presId="urn:microsoft.com/office/officeart/2008/layout/SquareAccentList"/>
    <dgm:cxn modelId="{2F726679-B969-42F9-8F5E-6A94788DF119}" type="presParOf" srcId="{4064FC50-4A85-4703-8DFB-F3E44290F8ED}" destId="{04733911-8565-4B40-AA06-D5775869B66D}" srcOrd="0" destOrd="0" presId="urn:microsoft.com/office/officeart/2008/layout/SquareAccentList"/>
    <dgm:cxn modelId="{DB1C05D1-C4C9-46C1-BCA2-B8C096B6DC25}" type="presParOf" srcId="{4064FC50-4A85-4703-8DFB-F3E44290F8ED}" destId="{27499C22-33AD-475E-80C5-45C5776C05A7}" srcOrd="1" destOrd="0" presId="urn:microsoft.com/office/officeart/2008/layout/SquareAccentList"/>
    <dgm:cxn modelId="{A0B3B80F-C4D0-4F22-9A49-F56694EE13A3}" type="presParOf" srcId="{4064FC50-4A85-4703-8DFB-F3E44290F8ED}" destId="{CB672FE0-7C9E-417A-9A77-C3A7B509D125}" srcOrd="2" destOrd="0" presId="urn:microsoft.com/office/officeart/2008/layout/SquareAccentList"/>
    <dgm:cxn modelId="{6795FCDF-D0CA-489C-B0E2-4FCB36844451}" type="presParOf" srcId="{0F219A37-418B-4BAD-9BBF-3D6903EBEF86}" destId="{1E5F7386-C863-49DC-98CA-C2388A53CD76}" srcOrd="1" destOrd="0" presId="urn:microsoft.com/office/officeart/2008/layout/SquareAccentList"/>
    <dgm:cxn modelId="{611EECE4-32CF-4460-BBC8-5F8E7AE87C9F}" type="presParOf" srcId="{1E5F7386-C863-49DC-98CA-C2388A53CD76}" destId="{3D7A5B18-C052-45D3-8629-3B8B42988EEF}" srcOrd="0" destOrd="0" presId="urn:microsoft.com/office/officeart/2008/layout/SquareAccentList"/>
    <dgm:cxn modelId="{3258102B-C76C-4717-BECA-997A4CE28026}" type="presParOf" srcId="{3D7A5B18-C052-45D3-8629-3B8B42988EEF}" destId="{D529B4FE-3F0C-4BBA-9927-E1CEEE2A4BC4}" srcOrd="0" destOrd="0" presId="urn:microsoft.com/office/officeart/2008/layout/SquareAccentList"/>
    <dgm:cxn modelId="{C25AF62A-4178-4738-B51B-BF1AC12FE9CB}" type="presParOf" srcId="{3D7A5B18-C052-45D3-8629-3B8B42988EEF}" destId="{81A7571B-C862-48C3-BCB4-1B0C1FF0579B}" srcOrd="1" destOrd="0" presId="urn:microsoft.com/office/officeart/2008/layout/SquareAccentList"/>
    <dgm:cxn modelId="{442ACA34-71E8-4B27-B732-C78D139A6F2B}" type="presParOf" srcId="{1E5F7386-C863-49DC-98CA-C2388A53CD76}" destId="{F768D6BA-8161-4CF1-BBCF-19A09826D81B}" srcOrd="1" destOrd="0" presId="urn:microsoft.com/office/officeart/2008/layout/SquareAccentList"/>
    <dgm:cxn modelId="{BF6D7678-42E3-4E74-BAC4-007865A8B76F}" type="presParOf" srcId="{F768D6BA-8161-4CF1-BBCF-19A09826D81B}" destId="{DA722E7A-9655-4D00-A823-62C83DB41CA3}" srcOrd="0" destOrd="0" presId="urn:microsoft.com/office/officeart/2008/layout/SquareAccentList"/>
    <dgm:cxn modelId="{14E215DC-6481-471F-923B-CEDAF14F2584}" type="presParOf" srcId="{F768D6BA-8161-4CF1-BBCF-19A09826D81B}" destId="{411A44AB-0B3C-46EA-9039-5C9E5CEAF847}" srcOrd="1" destOrd="0" presId="urn:microsoft.com/office/officeart/2008/layout/SquareAccentList"/>
    <dgm:cxn modelId="{C9391313-7362-4811-A2C9-2EE382E5E1C6}" type="presParOf" srcId="{1E5F7386-C863-49DC-98CA-C2388A53CD76}" destId="{C38FD7B7-0AED-472C-A64D-16E9FAC4EC55}" srcOrd="2" destOrd="0" presId="urn:microsoft.com/office/officeart/2008/layout/SquareAccentList"/>
    <dgm:cxn modelId="{66F581D2-E29E-4DDE-B68E-9708DB53A1E9}" type="presParOf" srcId="{C38FD7B7-0AED-472C-A64D-16E9FAC4EC55}" destId="{6C7E7C51-63B1-4A6A-BEC4-1191236D570B}" srcOrd="0" destOrd="0" presId="urn:microsoft.com/office/officeart/2008/layout/SquareAccentList"/>
    <dgm:cxn modelId="{A117C229-4543-41D0-A784-5185E52AE659}" type="presParOf" srcId="{C38FD7B7-0AED-472C-A64D-16E9FAC4EC55}" destId="{26F3EC3B-0E63-44D9-A1BA-949A42FE1EBA}" srcOrd="1" destOrd="0" presId="urn:microsoft.com/office/officeart/2008/layout/SquareAccentList"/>
  </dgm:cxnLst>
  <dgm:bg/>
  <dgm:whole>
    <a:ln w="12700"/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B127A1F-6555-4A8C-9B12-43369E2CD1DD}" type="doc">
      <dgm:prSet loTypeId="urn:microsoft.com/office/officeart/2005/8/layout/cycle3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B850AA4E-55CC-4825-AD1A-0EC749ACAA04}">
      <dgm:prSet phldrT="[Texto]"/>
      <dgm:spPr/>
      <dgm:t>
        <a:bodyPr/>
        <a:lstStyle/>
        <a:p>
          <a:r>
            <a:rPr lang="es-MX" dirty="0" smtClean="0"/>
            <a:t>Secretaria de la función publica </a:t>
          </a:r>
          <a:endParaRPr lang="es-MX" dirty="0"/>
        </a:p>
      </dgm:t>
    </dgm:pt>
    <dgm:pt modelId="{277D6F20-4FA1-40C6-952B-5A32532A0747}" type="parTrans" cxnId="{C240C491-D4D9-49F2-8EC8-72DE2189A0ED}">
      <dgm:prSet/>
      <dgm:spPr/>
      <dgm:t>
        <a:bodyPr/>
        <a:lstStyle/>
        <a:p>
          <a:endParaRPr lang="es-MX"/>
        </a:p>
      </dgm:t>
    </dgm:pt>
    <dgm:pt modelId="{07736AF4-4BC9-418A-8C2A-9BB6AE2AD27F}" type="sibTrans" cxnId="{C240C491-D4D9-49F2-8EC8-72DE2189A0ED}">
      <dgm:prSet/>
      <dgm:spPr/>
      <dgm:t>
        <a:bodyPr/>
        <a:lstStyle/>
        <a:p>
          <a:endParaRPr lang="es-MX"/>
        </a:p>
      </dgm:t>
    </dgm:pt>
    <dgm:pt modelId="{6CA87B33-DC18-444F-AA9D-51B6CD889A08}">
      <dgm:prSet phldrT="[Texto]"/>
      <dgm:spPr/>
      <dgm:t>
        <a:bodyPr/>
        <a:lstStyle/>
        <a:p>
          <a:r>
            <a:rPr lang="es-MX" dirty="0" smtClean="0"/>
            <a:t>Instancias normativas </a:t>
          </a:r>
          <a:endParaRPr lang="es-MX" dirty="0"/>
        </a:p>
      </dgm:t>
    </dgm:pt>
    <dgm:pt modelId="{F4FD3F58-2D50-411B-B976-8593B87A613E}" type="parTrans" cxnId="{91C67CEA-8C33-49D0-86C6-EE3B18796D62}">
      <dgm:prSet/>
      <dgm:spPr/>
      <dgm:t>
        <a:bodyPr/>
        <a:lstStyle/>
        <a:p>
          <a:endParaRPr lang="es-MX"/>
        </a:p>
      </dgm:t>
    </dgm:pt>
    <dgm:pt modelId="{FC2DADF4-D154-4433-809F-BFF6556A4EEB}" type="sibTrans" cxnId="{91C67CEA-8C33-49D0-86C6-EE3B18796D62}">
      <dgm:prSet/>
      <dgm:spPr/>
      <dgm:t>
        <a:bodyPr/>
        <a:lstStyle/>
        <a:p>
          <a:endParaRPr lang="es-MX"/>
        </a:p>
      </dgm:t>
    </dgm:pt>
    <dgm:pt modelId="{028E163D-F30B-4DC7-98CE-F6C01182C01D}">
      <dgm:prSet phldrT="[Texto]"/>
      <dgm:spPr/>
      <dgm:t>
        <a:bodyPr/>
        <a:lstStyle/>
        <a:p>
          <a:r>
            <a:rPr lang="es-MX" dirty="0" smtClean="0"/>
            <a:t>Instancias </a:t>
          </a:r>
        </a:p>
        <a:p>
          <a:r>
            <a:rPr lang="es-MX" dirty="0" smtClean="0"/>
            <a:t>Ejecutoras </a:t>
          </a:r>
          <a:endParaRPr lang="es-MX" dirty="0"/>
        </a:p>
      </dgm:t>
    </dgm:pt>
    <dgm:pt modelId="{EFA1D29B-831E-4CBB-AD61-81415F0E56F0}" type="parTrans" cxnId="{26FE2B43-8486-42FD-9C25-943C5E3716AA}">
      <dgm:prSet/>
      <dgm:spPr/>
      <dgm:t>
        <a:bodyPr/>
        <a:lstStyle/>
        <a:p>
          <a:endParaRPr lang="es-MX"/>
        </a:p>
      </dgm:t>
    </dgm:pt>
    <dgm:pt modelId="{B834C99D-C979-4C05-9AEF-ECF966279119}" type="sibTrans" cxnId="{26FE2B43-8486-42FD-9C25-943C5E3716AA}">
      <dgm:prSet/>
      <dgm:spPr/>
      <dgm:t>
        <a:bodyPr/>
        <a:lstStyle/>
        <a:p>
          <a:endParaRPr lang="es-MX"/>
        </a:p>
      </dgm:t>
    </dgm:pt>
    <dgm:pt modelId="{51A6DFC5-648C-400A-AC9C-967617317AC4}">
      <dgm:prSet phldrT="[Texto]"/>
      <dgm:spPr/>
      <dgm:t>
        <a:bodyPr/>
        <a:lstStyle/>
        <a:p>
          <a:r>
            <a:rPr lang="es-MX" dirty="0" smtClean="0"/>
            <a:t>Órganos de control estatales (OEC)</a:t>
          </a:r>
          <a:endParaRPr lang="es-MX" dirty="0"/>
        </a:p>
      </dgm:t>
    </dgm:pt>
    <dgm:pt modelId="{FA3580ED-C378-48DB-A5DF-DC11B46413EC}" type="parTrans" cxnId="{B9E92B13-0E3E-42D0-A79A-BEAF11F9B21C}">
      <dgm:prSet/>
      <dgm:spPr/>
      <dgm:t>
        <a:bodyPr/>
        <a:lstStyle/>
        <a:p>
          <a:endParaRPr lang="es-MX"/>
        </a:p>
      </dgm:t>
    </dgm:pt>
    <dgm:pt modelId="{CAE0C30E-2A40-4565-8CE0-ED1BD1AE6C7D}" type="sibTrans" cxnId="{B9E92B13-0E3E-42D0-A79A-BEAF11F9B21C}">
      <dgm:prSet/>
      <dgm:spPr/>
      <dgm:t>
        <a:bodyPr/>
        <a:lstStyle/>
        <a:p>
          <a:endParaRPr lang="es-MX"/>
        </a:p>
      </dgm:t>
    </dgm:pt>
    <dgm:pt modelId="{86DE17EA-EB5F-4838-A143-28638C1FB1C2}">
      <dgm:prSet phldrT="[Texto]"/>
      <dgm:spPr/>
      <dgm:t>
        <a:bodyPr/>
        <a:lstStyle/>
        <a:p>
          <a:r>
            <a:rPr lang="es-MX" dirty="0" smtClean="0"/>
            <a:t>Órganos de control internos (OIC)</a:t>
          </a:r>
          <a:endParaRPr lang="es-MX" dirty="0"/>
        </a:p>
      </dgm:t>
    </dgm:pt>
    <dgm:pt modelId="{4B8F691F-D013-4E46-AE4B-8C07CD5481C2}" type="parTrans" cxnId="{360E61FF-89D9-4DA4-94AB-3892D1AB89EB}">
      <dgm:prSet/>
      <dgm:spPr/>
      <dgm:t>
        <a:bodyPr/>
        <a:lstStyle/>
        <a:p>
          <a:endParaRPr lang="es-MX"/>
        </a:p>
      </dgm:t>
    </dgm:pt>
    <dgm:pt modelId="{CA980C5A-28C2-48C0-A949-42B4CF1194AC}" type="sibTrans" cxnId="{360E61FF-89D9-4DA4-94AB-3892D1AB89EB}">
      <dgm:prSet/>
      <dgm:spPr/>
      <dgm:t>
        <a:bodyPr/>
        <a:lstStyle/>
        <a:p>
          <a:endParaRPr lang="es-MX"/>
        </a:p>
      </dgm:t>
    </dgm:pt>
    <dgm:pt modelId="{645558AE-3B8B-4AD8-9C6F-AEAB69EA4618}" type="pres">
      <dgm:prSet presAssocID="{FB127A1F-6555-4A8C-9B12-43369E2CD1D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7E3F0CC-F6B3-47E5-BA8D-177642475F12}" type="pres">
      <dgm:prSet presAssocID="{FB127A1F-6555-4A8C-9B12-43369E2CD1DD}" presName="cycle" presStyleCnt="0"/>
      <dgm:spPr/>
    </dgm:pt>
    <dgm:pt modelId="{6FC61194-4296-4B0E-906D-69FF149CF921}" type="pres">
      <dgm:prSet presAssocID="{B850AA4E-55CC-4825-AD1A-0EC749ACAA04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8D56405-96D1-4E91-802E-81C8ACE92286}" type="pres">
      <dgm:prSet presAssocID="{07736AF4-4BC9-418A-8C2A-9BB6AE2AD27F}" presName="sibTransFirstNode" presStyleLbl="bgShp" presStyleIdx="0" presStyleCnt="1"/>
      <dgm:spPr/>
      <dgm:t>
        <a:bodyPr/>
        <a:lstStyle/>
        <a:p>
          <a:endParaRPr lang="es-MX"/>
        </a:p>
      </dgm:t>
    </dgm:pt>
    <dgm:pt modelId="{10D24292-2388-4C0A-B7DE-AD798943833C}" type="pres">
      <dgm:prSet presAssocID="{6CA87B33-DC18-444F-AA9D-51B6CD889A08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7D92ECD-35E4-4B34-857B-A7C0E8E34133}" type="pres">
      <dgm:prSet presAssocID="{028E163D-F30B-4DC7-98CE-F6C01182C01D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61B9517-58B9-4D63-BA12-F010D088DE94}" type="pres">
      <dgm:prSet presAssocID="{51A6DFC5-648C-400A-AC9C-967617317AC4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6009305-31CD-4BB1-BEC2-0BA5D9A7E63E}" type="pres">
      <dgm:prSet presAssocID="{86DE17EA-EB5F-4838-A143-28638C1FB1C2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70755884-854B-4B23-AD2B-39DC001BFB4A}" type="presOf" srcId="{86DE17EA-EB5F-4838-A143-28638C1FB1C2}" destId="{A6009305-31CD-4BB1-BEC2-0BA5D9A7E63E}" srcOrd="0" destOrd="0" presId="urn:microsoft.com/office/officeart/2005/8/layout/cycle3"/>
    <dgm:cxn modelId="{26FE2B43-8486-42FD-9C25-943C5E3716AA}" srcId="{FB127A1F-6555-4A8C-9B12-43369E2CD1DD}" destId="{028E163D-F30B-4DC7-98CE-F6C01182C01D}" srcOrd="2" destOrd="0" parTransId="{EFA1D29B-831E-4CBB-AD61-81415F0E56F0}" sibTransId="{B834C99D-C979-4C05-9AEF-ECF966279119}"/>
    <dgm:cxn modelId="{91C67CEA-8C33-49D0-86C6-EE3B18796D62}" srcId="{FB127A1F-6555-4A8C-9B12-43369E2CD1DD}" destId="{6CA87B33-DC18-444F-AA9D-51B6CD889A08}" srcOrd="1" destOrd="0" parTransId="{F4FD3F58-2D50-411B-B976-8593B87A613E}" sibTransId="{FC2DADF4-D154-4433-809F-BFF6556A4EEB}"/>
    <dgm:cxn modelId="{C240C491-D4D9-49F2-8EC8-72DE2189A0ED}" srcId="{FB127A1F-6555-4A8C-9B12-43369E2CD1DD}" destId="{B850AA4E-55CC-4825-AD1A-0EC749ACAA04}" srcOrd="0" destOrd="0" parTransId="{277D6F20-4FA1-40C6-952B-5A32532A0747}" sibTransId="{07736AF4-4BC9-418A-8C2A-9BB6AE2AD27F}"/>
    <dgm:cxn modelId="{8913294D-A2F6-4E02-9611-97E458ABF8E1}" type="presOf" srcId="{B850AA4E-55CC-4825-AD1A-0EC749ACAA04}" destId="{6FC61194-4296-4B0E-906D-69FF149CF921}" srcOrd="0" destOrd="0" presId="urn:microsoft.com/office/officeart/2005/8/layout/cycle3"/>
    <dgm:cxn modelId="{2667DA4E-45E2-44E5-86E4-E74047F76EF0}" type="presOf" srcId="{028E163D-F30B-4DC7-98CE-F6C01182C01D}" destId="{C7D92ECD-35E4-4B34-857B-A7C0E8E34133}" srcOrd="0" destOrd="0" presId="urn:microsoft.com/office/officeart/2005/8/layout/cycle3"/>
    <dgm:cxn modelId="{8000AA28-45AC-461E-BEB7-36D531FE0321}" type="presOf" srcId="{07736AF4-4BC9-418A-8C2A-9BB6AE2AD27F}" destId="{B8D56405-96D1-4E91-802E-81C8ACE92286}" srcOrd="0" destOrd="0" presId="urn:microsoft.com/office/officeart/2005/8/layout/cycle3"/>
    <dgm:cxn modelId="{9E665963-090B-4ECE-A486-FEB6545D3440}" type="presOf" srcId="{51A6DFC5-648C-400A-AC9C-967617317AC4}" destId="{161B9517-58B9-4D63-BA12-F010D088DE94}" srcOrd="0" destOrd="0" presId="urn:microsoft.com/office/officeart/2005/8/layout/cycle3"/>
    <dgm:cxn modelId="{8AB052E8-B9EE-43E8-A3F2-F993F7DF5FEF}" type="presOf" srcId="{FB127A1F-6555-4A8C-9B12-43369E2CD1DD}" destId="{645558AE-3B8B-4AD8-9C6F-AEAB69EA4618}" srcOrd="0" destOrd="0" presId="urn:microsoft.com/office/officeart/2005/8/layout/cycle3"/>
    <dgm:cxn modelId="{360E61FF-89D9-4DA4-94AB-3892D1AB89EB}" srcId="{FB127A1F-6555-4A8C-9B12-43369E2CD1DD}" destId="{86DE17EA-EB5F-4838-A143-28638C1FB1C2}" srcOrd="4" destOrd="0" parTransId="{4B8F691F-D013-4E46-AE4B-8C07CD5481C2}" sibTransId="{CA980C5A-28C2-48C0-A949-42B4CF1194AC}"/>
    <dgm:cxn modelId="{B9E92B13-0E3E-42D0-A79A-BEAF11F9B21C}" srcId="{FB127A1F-6555-4A8C-9B12-43369E2CD1DD}" destId="{51A6DFC5-648C-400A-AC9C-967617317AC4}" srcOrd="3" destOrd="0" parTransId="{FA3580ED-C378-48DB-A5DF-DC11B46413EC}" sibTransId="{CAE0C30E-2A40-4565-8CE0-ED1BD1AE6C7D}"/>
    <dgm:cxn modelId="{6F845733-3F51-4B81-A7E0-A5878CF37A97}" type="presOf" srcId="{6CA87B33-DC18-444F-AA9D-51B6CD889A08}" destId="{10D24292-2388-4C0A-B7DE-AD798943833C}" srcOrd="0" destOrd="0" presId="urn:microsoft.com/office/officeart/2005/8/layout/cycle3"/>
    <dgm:cxn modelId="{84BD2BA9-0A3E-4494-A4AB-DC3F1CF0CBD6}" type="presParOf" srcId="{645558AE-3B8B-4AD8-9C6F-AEAB69EA4618}" destId="{A7E3F0CC-F6B3-47E5-BA8D-177642475F12}" srcOrd="0" destOrd="0" presId="urn:microsoft.com/office/officeart/2005/8/layout/cycle3"/>
    <dgm:cxn modelId="{958004E4-66B1-4D33-80F9-19E52BC95DD6}" type="presParOf" srcId="{A7E3F0CC-F6B3-47E5-BA8D-177642475F12}" destId="{6FC61194-4296-4B0E-906D-69FF149CF921}" srcOrd="0" destOrd="0" presId="urn:microsoft.com/office/officeart/2005/8/layout/cycle3"/>
    <dgm:cxn modelId="{EB18B3BE-AA94-443C-BEC4-EA967A5116B8}" type="presParOf" srcId="{A7E3F0CC-F6B3-47E5-BA8D-177642475F12}" destId="{B8D56405-96D1-4E91-802E-81C8ACE92286}" srcOrd="1" destOrd="0" presId="urn:microsoft.com/office/officeart/2005/8/layout/cycle3"/>
    <dgm:cxn modelId="{A3700972-3506-4777-8848-577C7F719233}" type="presParOf" srcId="{A7E3F0CC-F6B3-47E5-BA8D-177642475F12}" destId="{10D24292-2388-4C0A-B7DE-AD798943833C}" srcOrd="2" destOrd="0" presId="urn:microsoft.com/office/officeart/2005/8/layout/cycle3"/>
    <dgm:cxn modelId="{0988CB47-68F4-49DF-BEF3-ADE72DD0CC96}" type="presParOf" srcId="{A7E3F0CC-F6B3-47E5-BA8D-177642475F12}" destId="{C7D92ECD-35E4-4B34-857B-A7C0E8E34133}" srcOrd="3" destOrd="0" presId="urn:microsoft.com/office/officeart/2005/8/layout/cycle3"/>
    <dgm:cxn modelId="{4E4EA631-C1BB-46C2-B3B9-C50735EA54BF}" type="presParOf" srcId="{A7E3F0CC-F6B3-47E5-BA8D-177642475F12}" destId="{161B9517-58B9-4D63-BA12-F010D088DE94}" srcOrd="4" destOrd="0" presId="urn:microsoft.com/office/officeart/2005/8/layout/cycle3"/>
    <dgm:cxn modelId="{4760125A-C9C4-4952-8A9A-55B6C8DB3A73}" type="presParOf" srcId="{A7E3F0CC-F6B3-47E5-BA8D-177642475F12}" destId="{A6009305-31CD-4BB1-BEC2-0BA5D9A7E63E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5918B83-027F-4666-A14B-D6DBE36A7AFD}" type="doc">
      <dgm:prSet loTypeId="urn:microsoft.com/office/officeart/2005/8/layout/chevron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826DEBFE-64A0-41DA-9CDE-E7EA89DB6816}">
      <dgm:prSet phldrT="[Texto]"/>
      <dgm:spPr/>
      <dgm:t>
        <a:bodyPr/>
        <a:lstStyle/>
        <a:p>
          <a:r>
            <a:rPr lang="es-MX" dirty="0" smtClean="0"/>
            <a:t>1</a:t>
          </a:r>
          <a:endParaRPr lang="es-MX" dirty="0"/>
        </a:p>
      </dgm:t>
    </dgm:pt>
    <dgm:pt modelId="{DDCAA80E-71EA-47F8-9AE2-BA9204FD6C63}" type="parTrans" cxnId="{6DE5265A-C4A4-48DC-9807-221B6438B1A1}">
      <dgm:prSet/>
      <dgm:spPr/>
      <dgm:t>
        <a:bodyPr/>
        <a:lstStyle/>
        <a:p>
          <a:endParaRPr lang="es-MX"/>
        </a:p>
      </dgm:t>
    </dgm:pt>
    <dgm:pt modelId="{1B470217-4434-473F-A15B-8B04E1DC010E}" type="sibTrans" cxnId="{6DE5265A-C4A4-48DC-9807-221B6438B1A1}">
      <dgm:prSet/>
      <dgm:spPr/>
      <dgm:t>
        <a:bodyPr/>
        <a:lstStyle/>
        <a:p>
          <a:endParaRPr lang="es-MX"/>
        </a:p>
      </dgm:t>
    </dgm:pt>
    <dgm:pt modelId="{798D57FB-D7F4-4361-BDF4-955F3F8D41D3}">
      <dgm:prSet phldrT="[Texto]"/>
      <dgm:spPr/>
      <dgm:t>
        <a:bodyPr/>
        <a:lstStyle/>
        <a:p>
          <a:r>
            <a:rPr lang="es-MX" dirty="0" smtClean="0"/>
            <a:t>Docentes </a:t>
          </a:r>
          <a:endParaRPr lang="es-MX" dirty="0"/>
        </a:p>
      </dgm:t>
    </dgm:pt>
    <dgm:pt modelId="{46A41823-609E-4DCD-97B1-42642B6A0DCC}" type="parTrans" cxnId="{5E10D1D2-AA7B-4C87-91C8-7A81DB2FA109}">
      <dgm:prSet/>
      <dgm:spPr/>
      <dgm:t>
        <a:bodyPr/>
        <a:lstStyle/>
        <a:p>
          <a:endParaRPr lang="es-MX"/>
        </a:p>
      </dgm:t>
    </dgm:pt>
    <dgm:pt modelId="{946A5F87-2AFE-437B-AF9B-BD6DD03056A7}" type="sibTrans" cxnId="{5E10D1D2-AA7B-4C87-91C8-7A81DB2FA109}">
      <dgm:prSet/>
      <dgm:spPr/>
      <dgm:t>
        <a:bodyPr/>
        <a:lstStyle/>
        <a:p>
          <a:endParaRPr lang="es-MX"/>
        </a:p>
      </dgm:t>
    </dgm:pt>
    <dgm:pt modelId="{03412C93-7B30-4427-8F85-1443642B9C2F}">
      <dgm:prSet phldrT="[Texto]"/>
      <dgm:spPr/>
      <dgm:t>
        <a:bodyPr/>
        <a:lstStyle/>
        <a:p>
          <a:r>
            <a:rPr lang="es-MX" dirty="0" smtClean="0"/>
            <a:t>2</a:t>
          </a:r>
          <a:endParaRPr lang="es-MX" dirty="0"/>
        </a:p>
      </dgm:t>
    </dgm:pt>
    <dgm:pt modelId="{B60A4777-EF3A-4638-98DC-D04F7F41FF03}" type="parTrans" cxnId="{AD855844-3D24-4070-9B82-25AE371C984E}">
      <dgm:prSet/>
      <dgm:spPr/>
      <dgm:t>
        <a:bodyPr/>
        <a:lstStyle/>
        <a:p>
          <a:endParaRPr lang="es-MX"/>
        </a:p>
      </dgm:t>
    </dgm:pt>
    <dgm:pt modelId="{551BDD85-AD87-4EE5-93FA-88ADC8EE8972}" type="sibTrans" cxnId="{AD855844-3D24-4070-9B82-25AE371C984E}">
      <dgm:prSet/>
      <dgm:spPr/>
      <dgm:t>
        <a:bodyPr/>
        <a:lstStyle/>
        <a:p>
          <a:endParaRPr lang="es-MX"/>
        </a:p>
      </dgm:t>
    </dgm:pt>
    <dgm:pt modelId="{6A1FB781-CA71-4973-841D-6877B5295B4E}">
      <dgm:prSet phldrT="[Texto]"/>
      <dgm:spPr/>
      <dgm:t>
        <a:bodyPr/>
        <a:lstStyle/>
        <a:p>
          <a:r>
            <a:rPr lang="es-MX" dirty="0" smtClean="0"/>
            <a:t>Alumnos </a:t>
          </a:r>
          <a:endParaRPr lang="es-MX" dirty="0"/>
        </a:p>
      </dgm:t>
    </dgm:pt>
    <dgm:pt modelId="{41FC6DE9-2739-458F-A494-9F023D387C16}" type="parTrans" cxnId="{F281B2C0-E702-4747-9C94-2D91CB6A168E}">
      <dgm:prSet/>
      <dgm:spPr/>
      <dgm:t>
        <a:bodyPr/>
        <a:lstStyle/>
        <a:p>
          <a:endParaRPr lang="es-MX"/>
        </a:p>
      </dgm:t>
    </dgm:pt>
    <dgm:pt modelId="{F32D4574-28BA-4563-9E52-D56BDC910B26}" type="sibTrans" cxnId="{F281B2C0-E702-4747-9C94-2D91CB6A168E}">
      <dgm:prSet/>
      <dgm:spPr/>
      <dgm:t>
        <a:bodyPr/>
        <a:lstStyle/>
        <a:p>
          <a:endParaRPr lang="es-MX"/>
        </a:p>
      </dgm:t>
    </dgm:pt>
    <dgm:pt modelId="{B5130D1C-1E38-410F-8CBC-F3CDBFBFA4EB}">
      <dgm:prSet phldrT="[Texto]"/>
      <dgm:spPr/>
      <dgm:t>
        <a:bodyPr/>
        <a:lstStyle/>
        <a:p>
          <a:r>
            <a:rPr lang="es-MX" dirty="0" smtClean="0"/>
            <a:t>3</a:t>
          </a:r>
          <a:endParaRPr lang="es-MX" dirty="0"/>
        </a:p>
      </dgm:t>
    </dgm:pt>
    <dgm:pt modelId="{1A9290DF-E183-4DEA-9AAA-4F581F37E66F}" type="parTrans" cxnId="{585C8C55-04B1-40C7-A789-76F5ADD01340}">
      <dgm:prSet/>
      <dgm:spPr/>
      <dgm:t>
        <a:bodyPr/>
        <a:lstStyle/>
        <a:p>
          <a:endParaRPr lang="es-MX"/>
        </a:p>
      </dgm:t>
    </dgm:pt>
    <dgm:pt modelId="{C6096742-7F67-4CF2-B9F2-4C31C7F081BA}" type="sibTrans" cxnId="{585C8C55-04B1-40C7-A789-76F5ADD01340}">
      <dgm:prSet/>
      <dgm:spPr/>
      <dgm:t>
        <a:bodyPr/>
        <a:lstStyle/>
        <a:p>
          <a:endParaRPr lang="es-MX"/>
        </a:p>
      </dgm:t>
    </dgm:pt>
    <dgm:pt modelId="{05F812DF-F1C2-4019-8B4F-199290824E51}">
      <dgm:prSet phldrT="[Texto]"/>
      <dgm:spPr/>
      <dgm:t>
        <a:bodyPr/>
        <a:lstStyle/>
        <a:p>
          <a:r>
            <a:rPr lang="es-MX" dirty="0" smtClean="0"/>
            <a:t>Personal administrativo </a:t>
          </a:r>
          <a:endParaRPr lang="es-MX" dirty="0"/>
        </a:p>
      </dgm:t>
    </dgm:pt>
    <dgm:pt modelId="{8CD153AF-559A-4D6A-B2B1-AB908CB241FF}" type="parTrans" cxnId="{5DC40D93-2CD6-4A78-8D03-0EE7FDAB075E}">
      <dgm:prSet/>
      <dgm:spPr/>
      <dgm:t>
        <a:bodyPr/>
        <a:lstStyle/>
        <a:p>
          <a:endParaRPr lang="es-MX"/>
        </a:p>
      </dgm:t>
    </dgm:pt>
    <dgm:pt modelId="{365689E0-14CD-4673-9086-4B8655B803E8}" type="sibTrans" cxnId="{5DC40D93-2CD6-4A78-8D03-0EE7FDAB075E}">
      <dgm:prSet/>
      <dgm:spPr/>
      <dgm:t>
        <a:bodyPr/>
        <a:lstStyle/>
        <a:p>
          <a:endParaRPr lang="es-MX"/>
        </a:p>
      </dgm:t>
    </dgm:pt>
    <dgm:pt modelId="{56EAD910-7030-47E8-8E12-DC423CF2284D}" type="pres">
      <dgm:prSet presAssocID="{05918B83-027F-4666-A14B-D6DBE36A7AF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3C57DAB1-CBEB-47D2-B44E-A27BCFB61820}" type="pres">
      <dgm:prSet presAssocID="{826DEBFE-64A0-41DA-9CDE-E7EA89DB6816}" presName="composite" presStyleCnt="0"/>
      <dgm:spPr/>
    </dgm:pt>
    <dgm:pt modelId="{97D779A2-7714-4C1D-82E9-4BD949DE5612}" type="pres">
      <dgm:prSet presAssocID="{826DEBFE-64A0-41DA-9CDE-E7EA89DB681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DEEAA25-3458-4DFC-A806-DBF717C21E69}" type="pres">
      <dgm:prSet presAssocID="{826DEBFE-64A0-41DA-9CDE-E7EA89DB6816}" presName="descendantText" presStyleLbl="alignAcc1" presStyleIdx="0" presStyleCnt="3" custLinFactNeighborX="0" custLinFactNeighborY="-3129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847A274-8AF4-45A8-BCEA-755C0D10FEA9}" type="pres">
      <dgm:prSet presAssocID="{1B470217-4434-473F-A15B-8B04E1DC010E}" presName="sp" presStyleCnt="0"/>
      <dgm:spPr/>
    </dgm:pt>
    <dgm:pt modelId="{19E36F14-C9AF-46FE-8D13-CD6404338AD7}" type="pres">
      <dgm:prSet presAssocID="{03412C93-7B30-4427-8F85-1443642B9C2F}" presName="composite" presStyleCnt="0"/>
      <dgm:spPr/>
    </dgm:pt>
    <dgm:pt modelId="{3D8C66BD-7B7D-4009-816D-F3D820CD3229}" type="pres">
      <dgm:prSet presAssocID="{03412C93-7B30-4427-8F85-1443642B9C2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1A9FECF-E70B-4BB6-8CE6-950A1FCE6632}" type="pres">
      <dgm:prSet presAssocID="{03412C93-7B30-4427-8F85-1443642B9C2F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30BCD5B-5B4D-4A93-8357-0B1A9641C83F}" type="pres">
      <dgm:prSet presAssocID="{551BDD85-AD87-4EE5-93FA-88ADC8EE8972}" presName="sp" presStyleCnt="0"/>
      <dgm:spPr/>
    </dgm:pt>
    <dgm:pt modelId="{5DD78B6E-362B-442F-AA37-31B033B1C3C4}" type="pres">
      <dgm:prSet presAssocID="{B5130D1C-1E38-410F-8CBC-F3CDBFBFA4EB}" presName="composite" presStyleCnt="0"/>
      <dgm:spPr/>
    </dgm:pt>
    <dgm:pt modelId="{10D02296-536E-408A-8100-1DD193EC6A38}" type="pres">
      <dgm:prSet presAssocID="{B5130D1C-1E38-410F-8CBC-F3CDBFBFA4EB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A31F8D4-125D-41C0-B59A-F6A54CE96C35}" type="pres">
      <dgm:prSet presAssocID="{B5130D1C-1E38-410F-8CBC-F3CDBFBFA4EB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B5211A8-AF5F-43FC-A5E1-6A06C17BF107}" type="presOf" srcId="{05F812DF-F1C2-4019-8B4F-199290824E51}" destId="{2A31F8D4-125D-41C0-B59A-F6A54CE96C35}" srcOrd="0" destOrd="0" presId="urn:microsoft.com/office/officeart/2005/8/layout/chevron2"/>
    <dgm:cxn modelId="{F281B2C0-E702-4747-9C94-2D91CB6A168E}" srcId="{03412C93-7B30-4427-8F85-1443642B9C2F}" destId="{6A1FB781-CA71-4973-841D-6877B5295B4E}" srcOrd="0" destOrd="0" parTransId="{41FC6DE9-2739-458F-A494-9F023D387C16}" sibTransId="{F32D4574-28BA-4563-9E52-D56BDC910B26}"/>
    <dgm:cxn modelId="{5E10D1D2-AA7B-4C87-91C8-7A81DB2FA109}" srcId="{826DEBFE-64A0-41DA-9CDE-E7EA89DB6816}" destId="{798D57FB-D7F4-4361-BDF4-955F3F8D41D3}" srcOrd="0" destOrd="0" parTransId="{46A41823-609E-4DCD-97B1-42642B6A0DCC}" sibTransId="{946A5F87-2AFE-437B-AF9B-BD6DD03056A7}"/>
    <dgm:cxn modelId="{DA9A38AE-4F11-4128-81F3-50BFBF85E377}" type="presOf" srcId="{B5130D1C-1E38-410F-8CBC-F3CDBFBFA4EB}" destId="{10D02296-536E-408A-8100-1DD193EC6A38}" srcOrd="0" destOrd="0" presId="urn:microsoft.com/office/officeart/2005/8/layout/chevron2"/>
    <dgm:cxn modelId="{BD90A59F-5058-467F-9527-5205CD79B208}" type="presOf" srcId="{798D57FB-D7F4-4361-BDF4-955F3F8D41D3}" destId="{0DEEAA25-3458-4DFC-A806-DBF717C21E69}" srcOrd="0" destOrd="0" presId="urn:microsoft.com/office/officeart/2005/8/layout/chevron2"/>
    <dgm:cxn modelId="{4632495A-8746-42B7-9314-038AE87B9C8B}" type="presOf" srcId="{03412C93-7B30-4427-8F85-1443642B9C2F}" destId="{3D8C66BD-7B7D-4009-816D-F3D820CD3229}" srcOrd="0" destOrd="0" presId="urn:microsoft.com/office/officeart/2005/8/layout/chevron2"/>
    <dgm:cxn modelId="{6DE5265A-C4A4-48DC-9807-221B6438B1A1}" srcId="{05918B83-027F-4666-A14B-D6DBE36A7AFD}" destId="{826DEBFE-64A0-41DA-9CDE-E7EA89DB6816}" srcOrd="0" destOrd="0" parTransId="{DDCAA80E-71EA-47F8-9AE2-BA9204FD6C63}" sibTransId="{1B470217-4434-473F-A15B-8B04E1DC010E}"/>
    <dgm:cxn modelId="{54ED33BE-F16A-42D6-960F-924E1F447CCF}" type="presOf" srcId="{826DEBFE-64A0-41DA-9CDE-E7EA89DB6816}" destId="{97D779A2-7714-4C1D-82E9-4BD949DE5612}" srcOrd="0" destOrd="0" presId="urn:microsoft.com/office/officeart/2005/8/layout/chevron2"/>
    <dgm:cxn modelId="{585C8C55-04B1-40C7-A789-76F5ADD01340}" srcId="{05918B83-027F-4666-A14B-D6DBE36A7AFD}" destId="{B5130D1C-1E38-410F-8CBC-F3CDBFBFA4EB}" srcOrd="2" destOrd="0" parTransId="{1A9290DF-E183-4DEA-9AAA-4F581F37E66F}" sibTransId="{C6096742-7F67-4CF2-B9F2-4C31C7F081BA}"/>
    <dgm:cxn modelId="{AD855844-3D24-4070-9B82-25AE371C984E}" srcId="{05918B83-027F-4666-A14B-D6DBE36A7AFD}" destId="{03412C93-7B30-4427-8F85-1443642B9C2F}" srcOrd="1" destOrd="0" parTransId="{B60A4777-EF3A-4638-98DC-D04F7F41FF03}" sibTransId="{551BDD85-AD87-4EE5-93FA-88ADC8EE8972}"/>
    <dgm:cxn modelId="{9BA9D8FC-BD5E-476E-85D7-8DD7906FD90A}" type="presOf" srcId="{05918B83-027F-4666-A14B-D6DBE36A7AFD}" destId="{56EAD910-7030-47E8-8E12-DC423CF2284D}" srcOrd="0" destOrd="0" presId="urn:microsoft.com/office/officeart/2005/8/layout/chevron2"/>
    <dgm:cxn modelId="{5DC40D93-2CD6-4A78-8D03-0EE7FDAB075E}" srcId="{B5130D1C-1E38-410F-8CBC-F3CDBFBFA4EB}" destId="{05F812DF-F1C2-4019-8B4F-199290824E51}" srcOrd="0" destOrd="0" parTransId="{8CD153AF-559A-4D6A-B2B1-AB908CB241FF}" sibTransId="{365689E0-14CD-4673-9086-4B8655B803E8}"/>
    <dgm:cxn modelId="{F571F917-BAE8-4650-AC61-008EC77F2686}" type="presOf" srcId="{6A1FB781-CA71-4973-841D-6877B5295B4E}" destId="{81A9FECF-E70B-4BB6-8CE6-950A1FCE6632}" srcOrd="0" destOrd="0" presId="urn:microsoft.com/office/officeart/2005/8/layout/chevron2"/>
    <dgm:cxn modelId="{B732FCA8-F98C-4C60-AF06-AA008A19A95E}" type="presParOf" srcId="{56EAD910-7030-47E8-8E12-DC423CF2284D}" destId="{3C57DAB1-CBEB-47D2-B44E-A27BCFB61820}" srcOrd="0" destOrd="0" presId="urn:microsoft.com/office/officeart/2005/8/layout/chevron2"/>
    <dgm:cxn modelId="{A60C6702-95A3-46F7-B09F-D7436BAEB15B}" type="presParOf" srcId="{3C57DAB1-CBEB-47D2-B44E-A27BCFB61820}" destId="{97D779A2-7714-4C1D-82E9-4BD949DE5612}" srcOrd="0" destOrd="0" presId="urn:microsoft.com/office/officeart/2005/8/layout/chevron2"/>
    <dgm:cxn modelId="{C8D39E6E-2F28-4246-B872-65F8C48A1208}" type="presParOf" srcId="{3C57DAB1-CBEB-47D2-B44E-A27BCFB61820}" destId="{0DEEAA25-3458-4DFC-A806-DBF717C21E69}" srcOrd="1" destOrd="0" presId="urn:microsoft.com/office/officeart/2005/8/layout/chevron2"/>
    <dgm:cxn modelId="{8F823DE3-D69A-4328-8A84-8F4504B8743B}" type="presParOf" srcId="{56EAD910-7030-47E8-8E12-DC423CF2284D}" destId="{E847A274-8AF4-45A8-BCEA-755C0D10FEA9}" srcOrd="1" destOrd="0" presId="urn:microsoft.com/office/officeart/2005/8/layout/chevron2"/>
    <dgm:cxn modelId="{134742EA-45E6-4628-A5F4-9F11FAE02735}" type="presParOf" srcId="{56EAD910-7030-47E8-8E12-DC423CF2284D}" destId="{19E36F14-C9AF-46FE-8D13-CD6404338AD7}" srcOrd="2" destOrd="0" presId="urn:microsoft.com/office/officeart/2005/8/layout/chevron2"/>
    <dgm:cxn modelId="{CF5A5BED-EE2B-415E-8D06-15D1455D7370}" type="presParOf" srcId="{19E36F14-C9AF-46FE-8D13-CD6404338AD7}" destId="{3D8C66BD-7B7D-4009-816D-F3D820CD3229}" srcOrd="0" destOrd="0" presId="urn:microsoft.com/office/officeart/2005/8/layout/chevron2"/>
    <dgm:cxn modelId="{A1E8D69F-CAD3-4C4C-8BBB-FD0254A16C0C}" type="presParOf" srcId="{19E36F14-C9AF-46FE-8D13-CD6404338AD7}" destId="{81A9FECF-E70B-4BB6-8CE6-950A1FCE6632}" srcOrd="1" destOrd="0" presId="urn:microsoft.com/office/officeart/2005/8/layout/chevron2"/>
    <dgm:cxn modelId="{82C1EDF4-79C7-4576-8B74-F382152AD388}" type="presParOf" srcId="{56EAD910-7030-47E8-8E12-DC423CF2284D}" destId="{130BCD5B-5B4D-4A93-8357-0B1A9641C83F}" srcOrd="3" destOrd="0" presId="urn:microsoft.com/office/officeart/2005/8/layout/chevron2"/>
    <dgm:cxn modelId="{E6DE9B04-27BE-451B-B7C0-07AFFC2C2793}" type="presParOf" srcId="{56EAD910-7030-47E8-8E12-DC423CF2284D}" destId="{5DD78B6E-362B-442F-AA37-31B033B1C3C4}" srcOrd="4" destOrd="0" presId="urn:microsoft.com/office/officeart/2005/8/layout/chevron2"/>
    <dgm:cxn modelId="{225E74EF-35C8-44F8-9E43-45E0395BA1D4}" type="presParOf" srcId="{5DD78B6E-362B-442F-AA37-31B033B1C3C4}" destId="{10D02296-536E-408A-8100-1DD193EC6A38}" srcOrd="0" destOrd="0" presId="urn:microsoft.com/office/officeart/2005/8/layout/chevron2"/>
    <dgm:cxn modelId="{CC4D572D-575A-41B8-8F18-0D5FA61317DD}" type="presParOf" srcId="{5DD78B6E-362B-442F-AA37-31B033B1C3C4}" destId="{2A31F8D4-125D-41C0-B59A-F6A54CE96C3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5983016-ED2F-4C69-AB36-671C3BA47974}" type="doc">
      <dgm:prSet loTypeId="urn:microsoft.com/office/officeart/2005/8/layout/venn3" loCatId="relationship" qsTypeId="urn:microsoft.com/office/officeart/2005/8/quickstyle/simple1" qsCatId="simple" csTypeId="urn:microsoft.com/office/officeart/2005/8/colors/colorful5" csCatId="colorful" phldr="1"/>
      <dgm:spPr/>
    </dgm:pt>
    <dgm:pt modelId="{E547BB93-B486-4407-B71C-3310BBBE5F8A}">
      <dgm:prSet phldrT="[Texto]"/>
      <dgm:spPr/>
      <dgm:t>
        <a:bodyPr/>
        <a:lstStyle/>
        <a:p>
          <a:r>
            <a:rPr lang="es-MX" dirty="0" smtClean="0"/>
            <a:t>Que el programa de desarrollo social no se utilice con fines políticos, electorales, de lucro u otros distintos a su objeto</a:t>
          </a:r>
          <a:endParaRPr lang="es-MX" dirty="0"/>
        </a:p>
      </dgm:t>
    </dgm:pt>
    <dgm:pt modelId="{FF722DEB-2A35-4C74-B1C8-7B18557AC654}" type="parTrans" cxnId="{2A820394-E4A9-4CE2-B53D-D06191F7FAC2}">
      <dgm:prSet/>
      <dgm:spPr/>
      <dgm:t>
        <a:bodyPr/>
        <a:lstStyle/>
        <a:p>
          <a:endParaRPr lang="es-MX"/>
        </a:p>
      </dgm:t>
    </dgm:pt>
    <dgm:pt modelId="{0C5560A6-0ABF-4E26-BA53-3B1500A99D38}" type="sibTrans" cxnId="{2A820394-E4A9-4CE2-B53D-D06191F7FAC2}">
      <dgm:prSet/>
      <dgm:spPr/>
      <dgm:t>
        <a:bodyPr/>
        <a:lstStyle/>
        <a:p>
          <a:endParaRPr lang="es-MX"/>
        </a:p>
      </dgm:t>
    </dgm:pt>
    <dgm:pt modelId="{694049B6-D801-44D2-9011-01303EE24DDD}">
      <dgm:prSet phldrT="[Texto]"/>
      <dgm:spPr/>
      <dgm:t>
        <a:bodyPr/>
        <a:lstStyle/>
        <a:p>
          <a:r>
            <a:rPr lang="es-MX" dirty="0" smtClean="0"/>
            <a:t>El ejercicio de los recursos públicos sea transparente y con apego a la normatividad</a:t>
          </a:r>
          <a:endParaRPr lang="es-MX" dirty="0"/>
        </a:p>
      </dgm:t>
    </dgm:pt>
    <dgm:pt modelId="{3567060A-F89F-4A0D-8E75-8CCE9ACA6C65}" type="sibTrans" cxnId="{B8DC1F30-38F1-4BD3-A4FA-1C1D70B13269}">
      <dgm:prSet/>
      <dgm:spPr/>
      <dgm:t>
        <a:bodyPr/>
        <a:lstStyle/>
        <a:p>
          <a:endParaRPr lang="es-MX"/>
        </a:p>
      </dgm:t>
    </dgm:pt>
    <dgm:pt modelId="{6EDBCB3C-B0EB-4F2B-A4A9-8D70E1063825}" type="parTrans" cxnId="{B8DC1F30-38F1-4BD3-A4FA-1C1D70B13269}">
      <dgm:prSet/>
      <dgm:spPr/>
      <dgm:t>
        <a:bodyPr/>
        <a:lstStyle/>
        <a:p>
          <a:endParaRPr lang="es-MX"/>
        </a:p>
      </dgm:t>
    </dgm:pt>
    <dgm:pt modelId="{2AB7B4CB-0B0E-4110-AD5D-595E932F0484}">
      <dgm:prSet phldrT="[Texto]"/>
      <dgm:spPr/>
      <dgm:t>
        <a:bodyPr/>
        <a:lstStyle/>
        <a:p>
          <a:r>
            <a:rPr lang="es-MX" dirty="0" smtClean="0"/>
            <a:t>Las autoridades competentes den atención a las quejas y denuncias relacionadas con el programa de desarrollo social.</a:t>
          </a:r>
          <a:endParaRPr lang="es-MX" dirty="0"/>
        </a:p>
      </dgm:t>
    </dgm:pt>
    <dgm:pt modelId="{DA6853BA-CB10-4091-AF91-5F156469A614}" type="sibTrans" cxnId="{7E115B32-B181-4B90-AFA9-4912261C1DD4}">
      <dgm:prSet/>
      <dgm:spPr/>
      <dgm:t>
        <a:bodyPr/>
        <a:lstStyle/>
        <a:p>
          <a:endParaRPr lang="es-MX"/>
        </a:p>
      </dgm:t>
    </dgm:pt>
    <dgm:pt modelId="{626635FF-0AE5-4005-B557-A62827EBC920}" type="parTrans" cxnId="{7E115B32-B181-4B90-AFA9-4912261C1DD4}">
      <dgm:prSet/>
      <dgm:spPr/>
      <dgm:t>
        <a:bodyPr/>
        <a:lstStyle/>
        <a:p>
          <a:endParaRPr lang="es-MX"/>
        </a:p>
      </dgm:t>
    </dgm:pt>
    <dgm:pt modelId="{C821D89F-1991-460A-BC06-679D841CD5F1}">
      <dgm:prSet phldrT="[Texto]"/>
      <dgm:spPr/>
      <dgm:t>
        <a:bodyPr/>
        <a:lstStyle/>
        <a:p>
          <a:r>
            <a:rPr lang="es-MX" dirty="0" smtClean="0"/>
            <a:t> Se difunda información suficiente, veraz y oportuna</a:t>
          </a:r>
          <a:endParaRPr lang="es-MX" dirty="0"/>
        </a:p>
      </dgm:t>
    </dgm:pt>
    <dgm:pt modelId="{416603FF-A395-4A33-8BAB-CFBF6DDAD1C9}" type="sibTrans" cxnId="{3AC216D2-CA93-4868-85B7-4F54C2786E4A}">
      <dgm:prSet/>
      <dgm:spPr/>
      <dgm:t>
        <a:bodyPr/>
        <a:lstStyle/>
        <a:p>
          <a:endParaRPr lang="es-MX"/>
        </a:p>
      </dgm:t>
    </dgm:pt>
    <dgm:pt modelId="{DA12D02A-1DCC-456A-83BE-9CD0DFB53766}" type="parTrans" cxnId="{3AC216D2-CA93-4868-85B7-4F54C2786E4A}">
      <dgm:prSet/>
      <dgm:spPr/>
      <dgm:t>
        <a:bodyPr/>
        <a:lstStyle/>
        <a:p>
          <a:endParaRPr lang="es-MX"/>
        </a:p>
      </dgm:t>
    </dgm:pt>
    <dgm:pt modelId="{1021C1F8-5CD8-4A20-8A12-1F43D38C2718}" type="pres">
      <dgm:prSet presAssocID="{C5983016-ED2F-4C69-AB36-671C3BA47974}" presName="Name0" presStyleCnt="0">
        <dgm:presLayoutVars>
          <dgm:dir/>
          <dgm:resizeHandles val="exact"/>
        </dgm:presLayoutVars>
      </dgm:prSet>
      <dgm:spPr/>
    </dgm:pt>
    <dgm:pt modelId="{A0654A60-28CD-4F97-9AA4-9F3A770E244B}" type="pres">
      <dgm:prSet presAssocID="{C821D89F-1991-460A-BC06-679D841CD5F1}" presName="Name5" presStyleLbl="venn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9532DAE-9B52-4492-BF29-F51DBB9CECB0}" type="pres">
      <dgm:prSet presAssocID="{416603FF-A395-4A33-8BAB-CFBF6DDAD1C9}" presName="space" presStyleCnt="0"/>
      <dgm:spPr/>
    </dgm:pt>
    <dgm:pt modelId="{9E98BDFE-9A3A-4BF5-BC2B-DAA18944C7CB}" type="pres">
      <dgm:prSet presAssocID="{E547BB93-B486-4407-B71C-3310BBBE5F8A}" presName="Name5" presStyleLbl="venn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2E5166F-C90B-4E98-9EE1-CA2C133AED86}" type="pres">
      <dgm:prSet presAssocID="{0C5560A6-0ABF-4E26-BA53-3B1500A99D38}" presName="space" presStyleCnt="0"/>
      <dgm:spPr/>
    </dgm:pt>
    <dgm:pt modelId="{43B61D9D-AA79-4025-9BB8-7436A1E79CD0}" type="pres">
      <dgm:prSet presAssocID="{694049B6-D801-44D2-9011-01303EE24DDD}" presName="Name5" presStyleLbl="venn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8218C17-434D-44DA-BE40-1A40BF7D9253}" type="pres">
      <dgm:prSet presAssocID="{3567060A-F89F-4A0D-8E75-8CCE9ACA6C65}" presName="space" presStyleCnt="0"/>
      <dgm:spPr/>
    </dgm:pt>
    <dgm:pt modelId="{D9236E7E-CED3-45E2-998B-A012AFEFCA7C}" type="pres">
      <dgm:prSet presAssocID="{2AB7B4CB-0B0E-4110-AD5D-595E932F0484}" presName="Name5" presStyleLbl="venn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DB42DEF-29FE-4AB6-A6FF-A6479FD5732D}" type="presOf" srcId="{694049B6-D801-44D2-9011-01303EE24DDD}" destId="{43B61D9D-AA79-4025-9BB8-7436A1E79CD0}" srcOrd="0" destOrd="0" presId="urn:microsoft.com/office/officeart/2005/8/layout/venn3"/>
    <dgm:cxn modelId="{43CA0CC7-0439-4AB3-AAA8-21E6726E8B26}" type="presOf" srcId="{2AB7B4CB-0B0E-4110-AD5D-595E932F0484}" destId="{D9236E7E-CED3-45E2-998B-A012AFEFCA7C}" srcOrd="0" destOrd="0" presId="urn:microsoft.com/office/officeart/2005/8/layout/venn3"/>
    <dgm:cxn modelId="{4586BCF7-E322-4EC1-A88A-1D2342D3793A}" type="presOf" srcId="{C5983016-ED2F-4C69-AB36-671C3BA47974}" destId="{1021C1F8-5CD8-4A20-8A12-1F43D38C2718}" srcOrd="0" destOrd="0" presId="urn:microsoft.com/office/officeart/2005/8/layout/venn3"/>
    <dgm:cxn modelId="{40F8C854-2765-4888-BB18-4A9277BDE6FF}" type="presOf" srcId="{E547BB93-B486-4407-B71C-3310BBBE5F8A}" destId="{9E98BDFE-9A3A-4BF5-BC2B-DAA18944C7CB}" srcOrd="0" destOrd="0" presId="urn:microsoft.com/office/officeart/2005/8/layout/venn3"/>
    <dgm:cxn modelId="{7E115B32-B181-4B90-AFA9-4912261C1DD4}" srcId="{C5983016-ED2F-4C69-AB36-671C3BA47974}" destId="{2AB7B4CB-0B0E-4110-AD5D-595E932F0484}" srcOrd="3" destOrd="0" parTransId="{626635FF-0AE5-4005-B557-A62827EBC920}" sibTransId="{DA6853BA-CB10-4091-AF91-5F156469A614}"/>
    <dgm:cxn modelId="{2A820394-E4A9-4CE2-B53D-D06191F7FAC2}" srcId="{C5983016-ED2F-4C69-AB36-671C3BA47974}" destId="{E547BB93-B486-4407-B71C-3310BBBE5F8A}" srcOrd="1" destOrd="0" parTransId="{FF722DEB-2A35-4C74-B1C8-7B18557AC654}" sibTransId="{0C5560A6-0ABF-4E26-BA53-3B1500A99D38}"/>
    <dgm:cxn modelId="{3AC216D2-CA93-4868-85B7-4F54C2786E4A}" srcId="{C5983016-ED2F-4C69-AB36-671C3BA47974}" destId="{C821D89F-1991-460A-BC06-679D841CD5F1}" srcOrd="0" destOrd="0" parTransId="{DA12D02A-1DCC-456A-83BE-9CD0DFB53766}" sibTransId="{416603FF-A395-4A33-8BAB-CFBF6DDAD1C9}"/>
    <dgm:cxn modelId="{708903CC-6251-4411-87A9-DBBEE78C074A}" type="presOf" srcId="{C821D89F-1991-460A-BC06-679D841CD5F1}" destId="{A0654A60-28CD-4F97-9AA4-9F3A770E244B}" srcOrd="0" destOrd="0" presId="urn:microsoft.com/office/officeart/2005/8/layout/venn3"/>
    <dgm:cxn modelId="{B8DC1F30-38F1-4BD3-A4FA-1C1D70B13269}" srcId="{C5983016-ED2F-4C69-AB36-671C3BA47974}" destId="{694049B6-D801-44D2-9011-01303EE24DDD}" srcOrd="2" destOrd="0" parTransId="{6EDBCB3C-B0EB-4F2B-A4A9-8D70E1063825}" sibTransId="{3567060A-F89F-4A0D-8E75-8CCE9ACA6C65}"/>
    <dgm:cxn modelId="{DAA2A16B-12A0-4274-B983-8DA7DB002BC9}" type="presParOf" srcId="{1021C1F8-5CD8-4A20-8A12-1F43D38C2718}" destId="{A0654A60-28CD-4F97-9AA4-9F3A770E244B}" srcOrd="0" destOrd="0" presId="urn:microsoft.com/office/officeart/2005/8/layout/venn3"/>
    <dgm:cxn modelId="{FA389CF4-9DCF-4B06-BAFE-3CCF64758BA2}" type="presParOf" srcId="{1021C1F8-5CD8-4A20-8A12-1F43D38C2718}" destId="{79532DAE-9B52-4492-BF29-F51DBB9CECB0}" srcOrd="1" destOrd="0" presId="urn:microsoft.com/office/officeart/2005/8/layout/venn3"/>
    <dgm:cxn modelId="{40D76A7F-4DAD-4107-BD80-0385DEB690CF}" type="presParOf" srcId="{1021C1F8-5CD8-4A20-8A12-1F43D38C2718}" destId="{9E98BDFE-9A3A-4BF5-BC2B-DAA18944C7CB}" srcOrd="2" destOrd="0" presId="urn:microsoft.com/office/officeart/2005/8/layout/venn3"/>
    <dgm:cxn modelId="{4BF02EA5-1860-413B-9CF0-19419C794674}" type="presParOf" srcId="{1021C1F8-5CD8-4A20-8A12-1F43D38C2718}" destId="{F2E5166F-C90B-4E98-9EE1-CA2C133AED86}" srcOrd="3" destOrd="0" presId="urn:microsoft.com/office/officeart/2005/8/layout/venn3"/>
    <dgm:cxn modelId="{D94803A3-E270-48F2-B1B5-19A063561BFC}" type="presParOf" srcId="{1021C1F8-5CD8-4A20-8A12-1F43D38C2718}" destId="{43B61D9D-AA79-4025-9BB8-7436A1E79CD0}" srcOrd="4" destOrd="0" presId="urn:microsoft.com/office/officeart/2005/8/layout/venn3"/>
    <dgm:cxn modelId="{4D2D548A-8128-4296-852A-0535206A9EBA}" type="presParOf" srcId="{1021C1F8-5CD8-4A20-8A12-1F43D38C2718}" destId="{F8218C17-434D-44DA-BE40-1A40BF7D9253}" srcOrd="5" destOrd="0" presId="urn:microsoft.com/office/officeart/2005/8/layout/venn3"/>
    <dgm:cxn modelId="{4F297084-E053-4650-8CA5-9FC2A6ED769F}" type="presParOf" srcId="{1021C1F8-5CD8-4A20-8A12-1F43D38C2718}" destId="{D9236E7E-CED3-45E2-998B-A012AFEFCA7C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80CB989-7F10-415F-9455-DDCFD8DE8B1F}" type="doc">
      <dgm:prSet loTypeId="urn:microsoft.com/office/officeart/2005/8/layout/h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768ADC72-64A5-447E-A29E-2A8569E7A189}">
      <dgm:prSet phldrT="[Texto]"/>
      <dgm:spPr/>
      <dgm:t>
        <a:bodyPr/>
        <a:lstStyle/>
        <a:p>
          <a:r>
            <a:rPr lang="es-MX" dirty="0" smtClean="0"/>
            <a:t>capacitación</a:t>
          </a:r>
          <a:endParaRPr lang="es-MX" dirty="0"/>
        </a:p>
      </dgm:t>
    </dgm:pt>
    <dgm:pt modelId="{44412BD3-A18C-488D-967F-A7227A1F90DB}" type="parTrans" cxnId="{73E59081-A05D-4FA2-9C03-047F06F15DD9}">
      <dgm:prSet/>
      <dgm:spPr/>
      <dgm:t>
        <a:bodyPr/>
        <a:lstStyle/>
        <a:p>
          <a:endParaRPr lang="es-MX"/>
        </a:p>
      </dgm:t>
    </dgm:pt>
    <dgm:pt modelId="{5A5B8EC4-507D-42E4-8AB3-A16A69CAB096}" type="sibTrans" cxnId="{73E59081-A05D-4FA2-9C03-047F06F15DD9}">
      <dgm:prSet/>
      <dgm:spPr/>
      <dgm:t>
        <a:bodyPr/>
        <a:lstStyle/>
        <a:p>
          <a:endParaRPr lang="es-MX"/>
        </a:p>
      </dgm:t>
    </dgm:pt>
    <dgm:pt modelId="{C4B5D58C-170A-4E83-977D-7FC68D33B893}">
      <dgm:prSet phldrT="[Texto]"/>
      <dgm:spPr/>
      <dgm:t>
        <a:bodyPr/>
        <a:lstStyle/>
        <a:p>
          <a:r>
            <a:rPr lang="es-MX" dirty="0" smtClean="0"/>
            <a:t>Tomar la capacitación para realizar las actividades de CS por parte del RCS </a:t>
          </a:r>
          <a:endParaRPr lang="es-MX" dirty="0"/>
        </a:p>
      </dgm:t>
    </dgm:pt>
    <dgm:pt modelId="{2014D879-C4B2-4CA2-8525-91CFE8110877}" type="parTrans" cxnId="{F7BEAFEB-E013-4666-9F66-02E0AE03FE49}">
      <dgm:prSet/>
      <dgm:spPr/>
      <dgm:t>
        <a:bodyPr/>
        <a:lstStyle/>
        <a:p>
          <a:endParaRPr lang="es-MX"/>
        </a:p>
      </dgm:t>
    </dgm:pt>
    <dgm:pt modelId="{A8B9E5C9-51AC-40E9-A83E-33B851F9AAB7}" type="sibTrans" cxnId="{F7BEAFEB-E013-4666-9F66-02E0AE03FE49}">
      <dgm:prSet/>
      <dgm:spPr/>
      <dgm:t>
        <a:bodyPr/>
        <a:lstStyle/>
        <a:p>
          <a:endParaRPr lang="es-MX"/>
        </a:p>
      </dgm:t>
    </dgm:pt>
    <dgm:pt modelId="{85D50830-40A7-4FE3-B1CF-9DE25B935659}">
      <dgm:prSet phldrT="[Texto]"/>
      <dgm:spPr/>
      <dgm:t>
        <a:bodyPr/>
        <a:lstStyle/>
        <a:p>
          <a:r>
            <a:rPr lang="es-MX" dirty="0" smtClean="0"/>
            <a:t>Solicitar </a:t>
          </a:r>
          <a:endParaRPr lang="es-MX" dirty="0"/>
        </a:p>
      </dgm:t>
    </dgm:pt>
    <dgm:pt modelId="{E4A2E222-73AB-4871-A19D-CC031B5FF8F5}" type="parTrans" cxnId="{F499ADDC-9304-4848-A57F-FE3790CBFF91}">
      <dgm:prSet/>
      <dgm:spPr/>
      <dgm:t>
        <a:bodyPr/>
        <a:lstStyle/>
        <a:p>
          <a:endParaRPr lang="es-MX"/>
        </a:p>
      </dgm:t>
    </dgm:pt>
    <dgm:pt modelId="{A7C04325-2AAD-4682-88E7-5C599C87E4B4}" type="sibTrans" cxnId="{F499ADDC-9304-4848-A57F-FE3790CBFF91}">
      <dgm:prSet/>
      <dgm:spPr/>
      <dgm:t>
        <a:bodyPr/>
        <a:lstStyle/>
        <a:p>
          <a:endParaRPr lang="es-MX"/>
        </a:p>
      </dgm:t>
    </dgm:pt>
    <dgm:pt modelId="{EED49CCE-256C-4632-A9A9-15F3EAC39F98}">
      <dgm:prSet phldrT="[Texto]"/>
      <dgm:spPr/>
      <dgm:t>
        <a:bodyPr/>
        <a:lstStyle/>
        <a:p>
          <a:r>
            <a:rPr lang="es-MX" dirty="0" smtClean="0"/>
            <a:t>Información publica relacionada con la operación del programa </a:t>
          </a:r>
          <a:endParaRPr lang="es-MX" dirty="0"/>
        </a:p>
      </dgm:t>
    </dgm:pt>
    <dgm:pt modelId="{52AB5A45-3C4B-4105-BC92-E1C9044E137A}" type="parTrans" cxnId="{FAA668C7-057C-4EAF-B120-E17A46ED006A}">
      <dgm:prSet/>
      <dgm:spPr/>
      <dgm:t>
        <a:bodyPr/>
        <a:lstStyle/>
        <a:p>
          <a:endParaRPr lang="es-MX"/>
        </a:p>
      </dgm:t>
    </dgm:pt>
    <dgm:pt modelId="{24D5414B-2D5B-4F51-A1FF-65D2240DEA00}" type="sibTrans" cxnId="{FAA668C7-057C-4EAF-B120-E17A46ED006A}">
      <dgm:prSet/>
      <dgm:spPr/>
      <dgm:t>
        <a:bodyPr/>
        <a:lstStyle/>
        <a:p>
          <a:endParaRPr lang="es-MX"/>
        </a:p>
      </dgm:t>
    </dgm:pt>
    <dgm:pt modelId="{0E657D0B-9A04-4E7D-869C-3F2D598AED57}">
      <dgm:prSet phldrT="[Texto]"/>
      <dgm:spPr/>
      <dgm:t>
        <a:bodyPr/>
        <a:lstStyle/>
        <a:p>
          <a:r>
            <a:rPr lang="es-MX" dirty="0" smtClean="0"/>
            <a:t>Registrar </a:t>
          </a:r>
          <a:endParaRPr lang="es-MX" dirty="0"/>
        </a:p>
      </dgm:t>
    </dgm:pt>
    <dgm:pt modelId="{62247310-C6E4-4E39-A2C0-AA1765211D57}" type="parTrans" cxnId="{F083895C-9489-407C-8CD0-7BEB3AB676D9}">
      <dgm:prSet/>
      <dgm:spPr/>
      <dgm:t>
        <a:bodyPr/>
        <a:lstStyle/>
        <a:p>
          <a:endParaRPr lang="es-MX"/>
        </a:p>
      </dgm:t>
    </dgm:pt>
    <dgm:pt modelId="{F194E297-9D8E-4AEE-8799-62553CB178A7}" type="sibTrans" cxnId="{F083895C-9489-407C-8CD0-7BEB3AB676D9}">
      <dgm:prSet/>
      <dgm:spPr/>
      <dgm:t>
        <a:bodyPr/>
        <a:lstStyle/>
        <a:p>
          <a:endParaRPr lang="es-MX"/>
        </a:p>
      </dgm:t>
    </dgm:pt>
    <dgm:pt modelId="{29D2A66B-F625-46E0-BB70-954226E3018F}">
      <dgm:prSet phldrT="[Texto]"/>
      <dgm:spPr/>
      <dgm:t>
        <a:bodyPr/>
        <a:lstStyle/>
        <a:p>
          <a:r>
            <a:rPr lang="es-MX" dirty="0" smtClean="0"/>
            <a:t>Registrar en los informes los resultados de las actividades de CS y dar seguimiento </a:t>
          </a:r>
          <a:endParaRPr lang="es-MX" dirty="0"/>
        </a:p>
      </dgm:t>
    </dgm:pt>
    <dgm:pt modelId="{76171B46-E539-431B-B8ED-5ACC2C85CB00}" type="parTrans" cxnId="{141FCE34-716C-44C5-AEFD-8204D3F1418C}">
      <dgm:prSet/>
      <dgm:spPr/>
      <dgm:t>
        <a:bodyPr/>
        <a:lstStyle/>
        <a:p>
          <a:endParaRPr lang="es-MX"/>
        </a:p>
      </dgm:t>
    </dgm:pt>
    <dgm:pt modelId="{0A8B3DFC-6878-4AFE-A370-3B73D76AC825}" type="sibTrans" cxnId="{141FCE34-716C-44C5-AEFD-8204D3F1418C}">
      <dgm:prSet/>
      <dgm:spPr/>
      <dgm:t>
        <a:bodyPr/>
        <a:lstStyle/>
        <a:p>
          <a:endParaRPr lang="es-MX"/>
        </a:p>
      </dgm:t>
    </dgm:pt>
    <dgm:pt modelId="{630A2C9B-04B2-4375-9AA9-01F9966294E3}">
      <dgm:prSet phldrT="[Texto]"/>
      <dgm:spPr/>
      <dgm:t>
        <a:bodyPr/>
        <a:lstStyle/>
        <a:p>
          <a:r>
            <a:rPr lang="es-MX" dirty="0" smtClean="0"/>
            <a:t>Convenio</a:t>
          </a:r>
          <a:endParaRPr lang="es-MX" dirty="0"/>
        </a:p>
      </dgm:t>
    </dgm:pt>
    <dgm:pt modelId="{EE8C8D67-50B8-4D74-9BE8-86BE23C53C1A}" type="parTrans" cxnId="{BE059FC4-95E9-4F89-9237-D3BCEDCAAB34}">
      <dgm:prSet/>
      <dgm:spPr/>
      <dgm:t>
        <a:bodyPr/>
        <a:lstStyle/>
        <a:p>
          <a:endParaRPr lang="es-MX"/>
        </a:p>
      </dgm:t>
    </dgm:pt>
    <dgm:pt modelId="{A13A1289-D025-46CF-8DF9-82B190D43DC4}" type="sibTrans" cxnId="{BE059FC4-95E9-4F89-9237-D3BCEDCAAB34}">
      <dgm:prSet/>
      <dgm:spPr/>
      <dgm:t>
        <a:bodyPr/>
        <a:lstStyle/>
        <a:p>
          <a:endParaRPr lang="es-MX"/>
        </a:p>
      </dgm:t>
    </dgm:pt>
    <dgm:pt modelId="{26715DB9-5822-47F7-92BA-7F753D527348}">
      <dgm:prSet phldrT="[Texto]"/>
      <dgm:spPr/>
      <dgm:t>
        <a:bodyPr/>
        <a:lstStyle/>
        <a:p>
          <a:r>
            <a:rPr lang="es-MX" dirty="0" smtClean="0"/>
            <a:t>Programa de trabajo </a:t>
          </a:r>
          <a:endParaRPr lang="es-MX" dirty="0"/>
        </a:p>
      </dgm:t>
    </dgm:pt>
    <dgm:pt modelId="{93CB97DF-8397-410C-AB51-607700754535}" type="parTrans" cxnId="{53B4007B-4467-43C3-9A91-523372E2DF7F}">
      <dgm:prSet/>
      <dgm:spPr/>
      <dgm:t>
        <a:bodyPr/>
        <a:lstStyle/>
        <a:p>
          <a:endParaRPr lang="es-MX"/>
        </a:p>
      </dgm:t>
    </dgm:pt>
    <dgm:pt modelId="{DE199314-ABC4-4666-9065-891892F68EB5}" type="sibTrans" cxnId="{53B4007B-4467-43C3-9A91-523372E2DF7F}">
      <dgm:prSet/>
      <dgm:spPr/>
      <dgm:t>
        <a:bodyPr/>
        <a:lstStyle/>
        <a:p>
          <a:endParaRPr lang="es-MX"/>
        </a:p>
      </dgm:t>
    </dgm:pt>
    <dgm:pt modelId="{AE9B7048-6791-46D9-9879-FA60AC198072}">
      <dgm:prSet phldrT="[Texto]"/>
      <dgm:spPr/>
      <dgm:t>
        <a:bodyPr/>
        <a:lstStyle/>
        <a:p>
          <a:r>
            <a:rPr lang="es-MX" dirty="0" smtClean="0"/>
            <a:t>Programa operativo anual </a:t>
          </a:r>
          <a:endParaRPr lang="es-MX" dirty="0"/>
        </a:p>
      </dgm:t>
    </dgm:pt>
    <dgm:pt modelId="{F9E2CAF2-85D9-421A-9120-5DFBF9663613}" type="parTrans" cxnId="{19DA5D6C-F544-45F6-9F15-3183E8890132}">
      <dgm:prSet/>
      <dgm:spPr/>
      <dgm:t>
        <a:bodyPr/>
        <a:lstStyle/>
        <a:p>
          <a:endParaRPr lang="es-MX"/>
        </a:p>
      </dgm:t>
    </dgm:pt>
    <dgm:pt modelId="{CBEE1A8C-8CDB-4826-8433-26BCE6843B4B}" type="sibTrans" cxnId="{19DA5D6C-F544-45F6-9F15-3183E8890132}">
      <dgm:prSet/>
      <dgm:spPr/>
      <dgm:t>
        <a:bodyPr/>
        <a:lstStyle/>
        <a:p>
          <a:endParaRPr lang="es-MX"/>
        </a:p>
      </dgm:t>
    </dgm:pt>
    <dgm:pt modelId="{098635FB-3A99-4F59-8125-BB8CF2A8A7C5}" type="pres">
      <dgm:prSet presAssocID="{980CB989-7F10-415F-9455-DDCFD8DE8B1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7D063033-6EAC-42E5-B8A9-24C2DCD3FA68}" type="pres">
      <dgm:prSet presAssocID="{980CB989-7F10-415F-9455-DDCFD8DE8B1F}" presName="tSp" presStyleCnt="0"/>
      <dgm:spPr/>
    </dgm:pt>
    <dgm:pt modelId="{125E9C08-C661-46C7-BDFA-7DFDEE4FB4FE}" type="pres">
      <dgm:prSet presAssocID="{980CB989-7F10-415F-9455-DDCFD8DE8B1F}" presName="bSp" presStyleCnt="0"/>
      <dgm:spPr/>
    </dgm:pt>
    <dgm:pt modelId="{11EE64DA-8C2F-480A-BA51-6B0DEE173E1D}" type="pres">
      <dgm:prSet presAssocID="{980CB989-7F10-415F-9455-DDCFD8DE8B1F}" presName="process" presStyleCnt="0"/>
      <dgm:spPr/>
    </dgm:pt>
    <dgm:pt modelId="{5AC1088A-6D85-4CDB-9959-3F6AA1DD824E}" type="pres">
      <dgm:prSet presAssocID="{768ADC72-64A5-447E-A29E-2A8569E7A189}" presName="composite1" presStyleCnt="0"/>
      <dgm:spPr/>
    </dgm:pt>
    <dgm:pt modelId="{095AE635-7AE9-4E05-98CE-D5F2276536DD}" type="pres">
      <dgm:prSet presAssocID="{768ADC72-64A5-447E-A29E-2A8569E7A189}" presName="dummyNode1" presStyleLbl="node1" presStyleIdx="0" presStyleCnt="3"/>
      <dgm:spPr/>
    </dgm:pt>
    <dgm:pt modelId="{BDDF43D3-CE6D-4B13-BF59-9D6BAC468633}" type="pres">
      <dgm:prSet presAssocID="{768ADC72-64A5-447E-A29E-2A8569E7A189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954039F-290C-4F7A-B0EE-DB443CF164DB}" type="pres">
      <dgm:prSet presAssocID="{768ADC72-64A5-447E-A29E-2A8569E7A189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F005530-5B69-4BB2-98F7-32B09FE98509}" type="pres">
      <dgm:prSet presAssocID="{768ADC72-64A5-447E-A29E-2A8569E7A189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E030A0A-2A8F-47AF-BE97-2406C37C73FB}" type="pres">
      <dgm:prSet presAssocID="{768ADC72-64A5-447E-A29E-2A8569E7A189}" presName="connSite1" presStyleCnt="0"/>
      <dgm:spPr/>
    </dgm:pt>
    <dgm:pt modelId="{2BBB3D68-8AA5-4768-BFD3-B9909264BD99}" type="pres">
      <dgm:prSet presAssocID="{5A5B8EC4-507D-42E4-8AB3-A16A69CAB096}" presName="Name9" presStyleLbl="sibTrans2D1" presStyleIdx="0" presStyleCnt="2"/>
      <dgm:spPr/>
      <dgm:t>
        <a:bodyPr/>
        <a:lstStyle/>
        <a:p>
          <a:endParaRPr lang="es-MX"/>
        </a:p>
      </dgm:t>
    </dgm:pt>
    <dgm:pt modelId="{D12D0F5E-CFA2-4FD5-B56A-65EB569DF6CD}" type="pres">
      <dgm:prSet presAssocID="{85D50830-40A7-4FE3-B1CF-9DE25B935659}" presName="composite2" presStyleCnt="0"/>
      <dgm:spPr/>
    </dgm:pt>
    <dgm:pt modelId="{C7B9BC40-523E-4B0B-A6E6-D12EF4CC86E0}" type="pres">
      <dgm:prSet presAssocID="{85D50830-40A7-4FE3-B1CF-9DE25B935659}" presName="dummyNode2" presStyleLbl="node1" presStyleIdx="0" presStyleCnt="3"/>
      <dgm:spPr/>
    </dgm:pt>
    <dgm:pt modelId="{EADECDEB-67BB-4D29-A95D-8E6F20156C15}" type="pres">
      <dgm:prSet presAssocID="{85D50830-40A7-4FE3-B1CF-9DE25B935659}" presName="childNode2" presStyleLbl="bgAcc1" presStyleIdx="1" presStyleCnt="3" custLinFactNeighborX="-2216" custLinFactNeighborY="-268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A782A7D-CFBB-4AD0-91A0-4EAACCEED6AF}" type="pres">
      <dgm:prSet presAssocID="{85D50830-40A7-4FE3-B1CF-9DE25B935659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7796C03-6F8D-4F5E-9466-F3CC86D548E3}" type="pres">
      <dgm:prSet presAssocID="{85D50830-40A7-4FE3-B1CF-9DE25B935659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BD367BE-83EC-4230-A4AE-6670EA70C9F4}" type="pres">
      <dgm:prSet presAssocID="{85D50830-40A7-4FE3-B1CF-9DE25B935659}" presName="connSite2" presStyleCnt="0"/>
      <dgm:spPr/>
    </dgm:pt>
    <dgm:pt modelId="{716C7D8E-E90F-4C6B-A35A-1DC952A9EC44}" type="pres">
      <dgm:prSet presAssocID="{A7C04325-2AAD-4682-88E7-5C599C87E4B4}" presName="Name18" presStyleLbl="sibTrans2D1" presStyleIdx="1" presStyleCnt="2"/>
      <dgm:spPr/>
      <dgm:t>
        <a:bodyPr/>
        <a:lstStyle/>
        <a:p>
          <a:endParaRPr lang="es-MX"/>
        </a:p>
      </dgm:t>
    </dgm:pt>
    <dgm:pt modelId="{27034973-BBB9-47FF-B79B-4030ACC425BE}" type="pres">
      <dgm:prSet presAssocID="{0E657D0B-9A04-4E7D-869C-3F2D598AED57}" presName="composite1" presStyleCnt="0"/>
      <dgm:spPr/>
    </dgm:pt>
    <dgm:pt modelId="{EE1792E0-3FDF-40AF-B500-8ED03202DBC4}" type="pres">
      <dgm:prSet presAssocID="{0E657D0B-9A04-4E7D-869C-3F2D598AED57}" presName="dummyNode1" presStyleLbl="node1" presStyleIdx="1" presStyleCnt="3"/>
      <dgm:spPr/>
    </dgm:pt>
    <dgm:pt modelId="{AFBACD35-6646-47FD-BA75-DDCD84303065}" type="pres">
      <dgm:prSet presAssocID="{0E657D0B-9A04-4E7D-869C-3F2D598AED57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FDDD3A4-7479-4E40-BCC3-FB22B9B24349}" type="pres">
      <dgm:prSet presAssocID="{0E657D0B-9A04-4E7D-869C-3F2D598AED57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5D59A54-7A68-4E85-8D13-F2E327BC8A8B}" type="pres">
      <dgm:prSet presAssocID="{0E657D0B-9A04-4E7D-869C-3F2D598AED57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3F17E2F-D4A3-471B-AB53-180630456EB5}" type="pres">
      <dgm:prSet presAssocID="{0E657D0B-9A04-4E7D-869C-3F2D598AED57}" presName="connSite1" presStyleCnt="0"/>
      <dgm:spPr/>
    </dgm:pt>
  </dgm:ptLst>
  <dgm:cxnLst>
    <dgm:cxn modelId="{95F3DDE2-9A05-4DCE-AFEB-D7F50BE2A366}" type="presOf" srcId="{26715DB9-5822-47F7-92BA-7F753D527348}" destId="{EA782A7D-CFBB-4AD0-91A0-4EAACCEED6AF}" srcOrd="1" destOrd="2" presId="urn:microsoft.com/office/officeart/2005/8/layout/hProcess4"/>
    <dgm:cxn modelId="{FAA668C7-057C-4EAF-B120-E17A46ED006A}" srcId="{85D50830-40A7-4FE3-B1CF-9DE25B935659}" destId="{EED49CCE-256C-4632-A9A9-15F3EAC39F98}" srcOrd="0" destOrd="0" parTransId="{52AB5A45-3C4B-4105-BC92-E1C9044E137A}" sibTransId="{24D5414B-2D5B-4F51-A1FF-65D2240DEA00}"/>
    <dgm:cxn modelId="{9F85F817-A7C5-4DE1-83FA-DD36CF78F0B4}" type="presOf" srcId="{C4B5D58C-170A-4E83-977D-7FC68D33B893}" destId="{BDDF43D3-CE6D-4B13-BF59-9D6BAC468633}" srcOrd="0" destOrd="0" presId="urn:microsoft.com/office/officeart/2005/8/layout/hProcess4"/>
    <dgm:cxn modelId="{55B3778C-42CE-4771-9FAE-4F74EA28F23A}" type="presOf" srcId="{768ADC72-64A5-447E-A29E-2A8569E7A189}" destId="{DF005530-5B69-4BB2-98F7-32B09FE98509}" srcOrd="0" destOrd="0" presId="urn:microsoft.com/office/officeart/2005/8/layout/hProcess4"/>
    <dgm:cxn modelId="{F7BEAFEB-E013-4666-9F66-02E0AE03FE49}" srcId="{768ADC72-64A5-447E-A29E-2A8569E7A189}" destId="{C4B5D58C-170A-4E83-977D-7FC68D33B893}" srcOrd="0" destOrd="0" parTransId="{2014D879-C4B2-4CA2-8525-91CFE8110877}" sibTransId="{A8B9E5C9-51AC-40E9-A83E-33B851F9AAB7}"/>
    <dgm:cxn modelId="{242269BD-21B6-4B16-83A3-056472707EC0}" type="presOf" srcId="{29D2A66B-F625-46E0-BB70-954226E3018F}" destId="{AFBACD35-6646-47FD-BA75-DDCD84303065}" srcOrd="0" destOrd="0" presId="urn:microsoft.com/office/officeart/2005/8/layout/hProcess4"/>
    <dgm:cxn modelId="{DF4B6E99-A7B9-4080-A0D5-E5BD9656BA7D}" type="presOf" srcId="{630A2C9B-04B2-4375-9AA9-01F9966294E3}" destId="{EA782A7D-CFBB-4AD0-91A0-4EAACCEED6AF}" srcOrd="1" destOrd="1" presId="urn:microsoft.com/office/officeart/2005/8/layout/hProcess4"/>
    <dgm:cxn modelId="{53B4007B-4467-43C3-9A91-523372E2DF7F}" srcId="{85D50830-40A7-4FE3-B1CF-9DE25B935659}" destId="{26715DB9-5822-47F7-92BA-7F753D527348}" srcOrd="2" destOrd="0" parTransId="{93CB97DF-8397-410C-AB51-607700754535}" sibTransId="{DE199314-ABC4-4666-9065-891892F68EB5}"/>
    <dgm:cxn modelId="{141FCE34-716C-44C5-AEFD-8204D3F1418C}" srcId="{0E657D0B-9A04-4E7D-869C-3F2D598AED57}" destId="{29D2A66B-F625-46E0-BB70-954226E3018F}" srcOrd="0" destOrd="0" parTransId="{76171B46-E539-431B-B8ED-5ACC2C85CB00}" sibTransId="{0A8B3DFC-6878-4AFE-A370-3B73D76AC825}"/>
    <dgm:cxn modelId="{38EDB88A-3B66-4233-A1ED-D41B36021A96}" type="presOf" srcId="{A7C04325-2AAD-4682-88E7-5C599C87E4B4}" destId="{716C7D8E-E90F-4C6B-A35A-1DC952A9EC44}" srcOrd="0" destOrd="0" presId="urn:microsoft.com/office/officeart/2005/8/layout/hProcess4"/>
    <dgm:cxn modelId="{90613FA4-6F37-4E20-9039-64663FA0793D}" type="presOf" srcId="{980CB989-7F10-415F-9455-DDCFD8DE8B1F}" destId="{098635FB-3A99-4F59-8125-BB8CF2A8A7C5}" srcOrd="0" destOrd="0" presId="urn:microsoft.com/office/officeart/2005/8/layout/hProcess4"/>
    <dgm:cxn modelId="{A02E757B-10D8-41EB-A7BF-18616CFA9277}" type="presOf" srcId="{29D2A66B-F625-46E0-BB70-954226E3018F}" destId="{6FDDD3A4-7479-4E40-BCC3-FB22B9B24349}" srcOrd="1" destOrd="0" presId="urn:microsoft.com/office/officeart/2005/8/layout/hProcess4"/>
    <dgm:cxn modelId="{BCEFF251-75F0-4B27-BCF3-E3CEDE2B001F}" type="presOf" srcId="{0E657D0B-9A04-4E7D-869C-3F2D598AED57}" destId="{C5D59A54-7A68-4E85-8D13-F2E327BC8A8B}" srcOrd="0" destOrd="0" presId="urn:microsoft.com/office/officeart/2005/8/layout/hProcess4"/>
    <dgm:cxn modelId="{BE059FC4-95E9-4F89-9237-D3BCEDCAAB34}" srcId="{85D50830-40A7-4FE3-B1CF-9DE25B935659}" destId="{630A2C9B-04B2-4375-9AA9-01F9966294E3}" srcOrd="1" destOrd="0" parTransId="{EE8C8D67-50B8-4D74-9BE8-86BE23C53C1A}" sibTransId="{A13A1289-D025-46CF-8DF9-82B190D43DC4}"/>
    <dgm:cxn modelId="{19DA5D6C-F544-45F6-9F15-3183E8890132}" srcId="{85D50830-40A7-4FE3-B1CF-9DE25B935659}" destId="{AE9B7048-6791-46D9-9879-FA60AC198072}" srcOrd="3" destOrd="0" parTransId="{F9E2CAF2-85D9-421A-9120-5DFBF9663613}" sibTransId="{CBEE1A8C-8CDB-4826-8433-26BCE6843B4B}"/>
    <dgm:cxn modelId="{E861A04B-9389-4536-9772-445596D158D0}" type="presOf" srcId="{EED49CCE-256C-4632-A9A9-15F3EAC39F98}" destId="{EA782A7D-CFBB-4AD0-91A0-4EAACCEED6AF}" srcOrd="1" destOrd="0" presId="urn:microsoft.com/office/officeart/2005/8/layout/hProcess4"/>
    <dgm:cxn modelId="{D03C29EB-ADE6-4A79-96FE-AF2AA0433A31}" type="presOf" srcId="{85D50830-40A7-4FE3-B1CF-9DE25B935659}" destId="{27796C03-6F8D-4F5E-9466-F3CC86D548E3}" srcOrd="0" destOrd="0" presId="urn:microsoft.com/office/officeart/2005/8/layout/hProcess4"/>
    <dgm:cxn modelId="{AB5E983F-1807-4D4B-B53A-C966DAE70EE4}" type="presOf" srcId="{AE9B7048-6791-46D9-9879-FA60AC198072}" destId="{EADECDEB-67BB-4D29-A95D-8E6F20156C15}" srcOrd="0" destOrd="3" presId="urn:microsoft.com/office/officeart/2005/8/layout/hProcess4"/>
    <dgm:cxn modelId="{73E59081-A05D-4FA2-9C03-047F06F15DD9}" srcId="{980CB989-7F10-415F-9455-DDCFD8DE8B1F}" destId="{768ADC72-64A5-447E-A29E-2A8569E7A189}" srcOrd="0" destOrd="0" parTransId="{44412BD3-A18C-488D-967F-A7227A1F90DB}" sibTransId="{5A5B8EC4-507D-42E4-8AB3-A16A69CAB096}"/>
    <dgm:cxn modelId="{9A1150BF-4A7C-4556-8317-84FC093217F2}" type="presOf" srcId="{AE9B7048-6791-46D9-9879-FA60AC198072}" destId="{EA782A7D-CFBB-4AD0-91A0-4EAACCEED6AF}" srcOrd="1" destOrd="3" presId="urn:microsoft.com/office/officeart/2005/8/layout/hProcess4"/>
    <dgm:cxn modelId="{F499ADDC-9304-4848-A57F-FE3790CBFF91}" srcId="{980CB989-7F10-415F-9455-DDCFD8DE8B1F}" destId="{85D50830-40A7-4FE3-B1CF-9DE25B935659}" srcOrd="1" destOrd="0" parTransId="{E4A2E222-73AB-4871-A19D-CC031B5FF8F5}" sibTransId="{A7C04325-2AAD-4682-88E7-5C599C87E4B4}"/>
    <dgm:cxn modelId="{1EEF09C3-160E-40E3-A10E-0E038A085572}" type="presOf" srcId="{C4B5D58C-170A-4E83-977D-7FC68D33B893}" destId="{6954039F-290C-4F7A-B0EE-DB443CF164DB}" srcOrd="1" destOrd="0" presId="urn:microsoft.com/office/officeart/2005/8/layout/hProcess4"/>
    <dgm:cxn modelId="{6B7554FE-755F-4964-A8E9-E40D594FCB35}" type="presOf" srcId="{5A5B8EC4-507D-42E4-8AB3-A16A69CAB096}" destId="{2BBB3D68-8AA5-4768-BFD3-B9909264BD99}" srcOrd="0" destOrd="0" presId="urn:microsoft.com/office/officeart/2005/8/layout/hProcess4"/>
    <dgm:cxn modelId="{63DE488D-0402-4636-8F12-61CF682B6EDB}" type="presOf" srcId="{EED49CCE-256C-4632-A9A9-15F3EAC39F98}" destId="{EADECDEB-67BB-4D29-A95D-8E6F20156C15}" srcOrd="0" destOrd="0" presId="urn:microsoft.com/office/officeart/2005/8/layout/hProcess4"/>
    <dgm:cxn modelId="{F083895C-9489-407C-8CD0-7BEB3AB676D9}" srcId="{980CB989-7F10-415F-9455-DDCFD8DE8B1F}" destId="{0E657D0B-9A04-4E7D-869C-3F2D598AED57}" srcOrd="2" destOrd="0" parTransId="{62247310-C6E4-4E39-A2C0-AA1765211D57}" sibTransId="{F194E297-9D8E-4AEE-8799-62553CB178A7}"/>
    <dgm:cxn modelId="{DE351029-0EB6-458A-8C70-3C4CFD7DD257}" type="presOf" srcId="{26715DB9-5822-47F7-92BA-7F753D527348}" destId="{EADECDEB-67BB-4D29-A95D-8E6F20156C15}" srcOrd="0" destOrd="2" presId="urn:microsoft.com/office/officeart/2005/8/layout/hProcess4"/>
    <dgm:cxn modelId="{2B596C78-D9FE-433A-B024-4A438D6153BB}" type="presOf" srcId="{630A2C9B-04B2-4375-9AA9-01F9966294E3}" destId="{EADECDEB-67BB-4D29-A95D-8E6F20156C15}" srcOrd="0" destOrd="1" presId="urn:microsoft.com/office/officeart/2005/8/layout/hProcess4"/>
    <dgm:cxn modelId="{9498A7F5-61DE-40C2-AB5D-D97C4843B068}" type="presParOf" srcId="{098635FB-3A99-4F59-8125-BB8CF2A8A7C5}" destId="{7D063033-6EAC-42E5-B8A9-24C2DCD3FA68}" srcOrd="0" destOrd="0" presId="urn:microsoft.com/office/officeart/2005/8/layout/hProcess4"/>
    <dgm:cxn modelId="{F2F453D4-F978-4CA3-9DE7-9061FA935EF5}" type="presParOf" srcId="{098635FB-3A99-4F59-8125-BB8CF2A8A7C5}" destId="{125E9C08-C661-46C7-BDFA-7DFDEE4FB4FE}" srcOrd="1" destOrd="0" presId="urn:microsoft.com/office/officeart/2005/8/layout/hProcess4"/>
    <dgm:cxn modelId="{4748730F-07AD-4400-8B32-08505312D40B}" type="presParOf" srcId="{098635FB-3A99-4F59-8125-BB8CF2A8A7C5}" destId="{11EE64DA-8C2F-480A-BA51-6B0DEE173E1D}" srcOrd="2" destOrd="0" presId="urn:microsoft.com/office/officeart/2005/8/layout/hProcess4"/>
    <dgm:cxn modelId="{18CCB3B9-BADA-467C-A2E3-8BDF062D6C1D}" type="presParOf" srcId="{11EE64DA-8C2F-480A-BA51-6B0DEE173E1D}" destId="{5AC1088A-6D85-4CDB-9959-3F6AA1DD824E}" srcOrd="0" destOrd="0" presId="urn:microsoft.com/office/officeart/2005/8/layout/hProcess4"/>
    <dgm:cxn modelId="{688E6491-FE7F-4FCB-913E-B7982E65B8DE}" type="presParOf" srcId="{5AC1088A-6D85-4CDB-9959-3F6AA1DD824E}" destId="{095AE635-7AE9-4E05-98CE-D5F2276536DD}" srcOrd="0" destOrd="0" presId="urn:microsoft.com/office/officeart/2005/8/layout/hProcess4"/>
    <dgm:cxn modelId="{E08213E4-44E2-4369-B76A-993F21592E88}" type="presParOf" srcId="{5AC1088A-6D85-4CDB-9959-3F6AA1DD824E}" destId="{BDDF43D3-CE6D-4B13-BF59-9D6BAC468633}" srcOrd="1" destOrd="0" presId="urn:microsoft.com/office/officeart/2005/8/layout/hProcess4"/>
    <dgm:cxn modelId="{B9446C2C-428F-4B01-8C3A-7A89677B339E}" type="presParOf" srcId="{5AC1088A-6D85-4CDB-9959-3F6AA1DD824E}" destId="{6954039F-290C-4F7A-B0EE-DB443CF164DB}" srcOrd="2" destOrd="0" presId="urn:microsoft.com/office/officeart/2005/8/layout/hProcess4"/>
    <dgm:cxn modelId="{7E0BB820-EDF8-419C-8D13-90AA8353B2D9}" type="presParOf" srcId="{5AC1088A-6D85-4CDB-9959-3F6AA1DD824E}" destId="{DF005530-5B69-4BB2-98F7-32B09FE98509}" srcOrd="3" destOrd="0" presId="urn:microsoft.com/office/officeart/2005/8/layout/hProcess4"/>
    <dgm:cxn modelId="{12557AE1-AF02-4BA2-B96E-BD2146DBC189}" type="presParOf" srcId="{5AC1088A-6D85-4CDB-9959-3F6AA1DD824E}" destId="{1E030A0A-2A8F-47AF-BE97-2406C37C73FB}" srcOrd="4" destOrd="0" presId="urn:microsoft.com/office/officeart/2005/8/layout/hProcess4"/>
    <dgm:cxn modelId="{D24C16D5-E909-4C16-BA6C-A5B743B711CB}" type="presParOf" srcId="{11EE64DA-8C2F-480A-BA51-6B0DEE173E1D}" destId="{2BBB3D68-8AA5-4768-BFD3-B9909264BD99}" srcOrd="1" destOrd="0" presId="urn:microsoft.com/office/officeart/2005/8/layout/hProcess4"/>
    <dgm:cxn modelId="{74181C91-9059-4B07-BABB-F6588524685E}" type="presParOf" srcId="{11EE64DA-8C2F-480A-BA51-6B0DEE173E1D}" destId="{D12D0F5E-CFA2-4FD5-B56A-65EB569DF6CD}" srcOrd="2" destOrd="0" presId="urn:microsoft.com/office/officeart/2005/8/layout/hProcess4"/>
    <dgm:cxn modelId="{24A5BA65-EB5E-4B94-AFED-43379DC33889}" type="presParOf" srcId="{D12D0F5E-CFA2-4FD5-B56A-65EB569DF6CD}" destId="{C7B9BC40-523E-4B0B-A6E6-D12EF4CC86E0}" srcOrd="0" destOrd="0" presId="urn:microsoft.com/office/officeart/2005/8/layout/hProcess4"/>
    <dgm:cxn modelId="{EE8F30D3-BF66-48E2-841B-AC82744C454F}" type="presParOf" srcId="{D12D0F5E-CFA2-4FD5-B56A-65EB569DF6CD}" destId="{EADECDEB-67BB-4D29-A95D-8E6F20156C15}" srcOrd="1" destOrd="0" presId="urn:microsoft.com/office/officeart/2005/8/layout/hProcess4"/>
    <dgm:cxn modelId="{1973BB3F-1478-4BB6-9FDC-BBE209F7A8DD}" type="presParOf" srcId="{D12D0F5E-CFA2-4FD5-B56A-65EB569DF6CD}" destId="{EA782A7D-CFBB-4AD0-91A0-4EAACCEED6AF}" srcOrd="2" destOrd="0" presId="urn:microsoft.com/office/officeart/2005/8/layout/hProcess4"/>
    <dgm:cxn modelId="{40D06DA3-AE42-4CC1-87DA-3F8858EE44D8}" type="presParOf" srcId="{D12D0F5E-CFA2-4FD5-B56A-65EB569DF6CD}" destId="{27796C03-6F8D-4F5E-9466-F3CC86D548E3}" srcOrd="3" destOrd="0" presId="urn:microsoft.com/office/officeart/2005/8/layout/hProcess4"/>
    <dgm:cxn modelId="{933000BC-BD02-4CCF-A166-0F31C2734638}" type="presParOf" srcId="{D12D0F5E-CFA2-4FD5-B56A-65EB569DF6CD}" destId="{8BD367BE-83EC-4230-A4AE-6670EA70C9F4}" srcOrd="4" destOrd="0" presId="urn:microsoft.com/office/officeart/2005/8/layout/hProcess4"/>
    <dgm:cxn modelId="{C61B3BA7-E4ED-450C-8368-17EB6C5949E2}" type="presParOf" srcId="{11EE64DA-8C2F-480A-BA51-6B0DEE173E1D}" destId="{716C7D8E-E90F-4C6B-A35A-1DC952A9EC44}" srcOrd="3" destOrd="0" presId="urn:microsoft.com/office/officeart/2005/8/layout/hProcess4"/>
    <dgm:cxn modelId="{F1B1207F-42C1-464C-B1C6-EAF2C5EDBBEF}" type="presParOf" srcId="{11EE64DA-8C2F-480A-BA51-6B0DEE173E1D}" destId="{27034973-BBB9-47FF-B79B-4030ACC425BE}" srcOrd="4" destOrd="0" presId="urn:microsoft.com/office/officeart/2005/8/layout/hProcess4"/>
    <dgm:cxn modelId="{DE18A3C0-B145-4AC2-811F-0A0B8EA1F0AB}" type="presParOf" srcId="{27034973-BBB9-47FF-B79B-4030ACC425BE}" destId="{EE1792E0-3FDF-40AF-B500-8ED03202DBC4}" srcOrd="0" destOrd="0" presId="urn:microsoft.com/office/officeart/2005/8/layout/hProcess4"/>
    <dgm:cxn modelId="{DE81CFCB-15FE-4ED8-BA1C-04F83645E845}" type="presParOf" srcId="{27034973-BBB9-47FF-B79B-4030ACC425BE}" destId="{AFBACD35-6646-47FD-BA75-DDCD84303065}" srcOrd="1" destOrd="0" presId="urn:microsoft.com/office/officeart/2005/8/layout/hProcess4"/>
    <dgm:cxn modelId="{E5B261F9-6C98-4349-989B-75945FBCA8A6}" type="presParOf" srcId="{27034973-BBB9-47FF-B79B-4030ACC425BE}" destId="{6FDDD3A4-7479-4E40-BCC3-FB22B9B24349}" srcOrd="2" destOrd="0" presId="urn:microsoft.com/office/officeart/2005/8/layout/hProcess4"/>
    <dgm:cxn modelId="{2AECAED5-6B3C-4A7E-A553-FF42350EAB14}" type="presParOf" srcId="{27034973-BBB9-47FF-B79B-4030ACC425BE}" destId="{C5D59A54-7A68-4E85-8D13-F2E327BC8A8B}" srcOrd="3" destOrd="0" presId="urn:microsoft.com/office/officeart/2005/8/layout/hProcess4"/>
    <dgm:cxn modelId="{0F450B4D-E81A-4539-86FD-9D7C848DCE16}" type="presParOf" srcId="{27034973-BBB9-47FF-B79B-4030ACC425BE}" destId="{23F17E2F-D4A3-471B-AB53-180630456EB5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FB0A581-0509-4642-B95A-A8031D5315AA}" type="doc">
      <dgm:prSet loTypeId="urn:microsoft.com/office/officeart/2005/8/layout/hProcess4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7E177AFD-67F5-4729-91A4-EBF2E2620DA4}">
      <dgm:prSet phldrT="[Texto]"/>
      <dgm:spPr/>
      <dgm:t>
        <a:bodyPr/>
        <a:lstStyle/>
        <a:p>
          <a:r>
            <a:rPr lang="es-MX" dirty="0" smtClean="0"/>
            <a:t>Recibir </a:t>
          </a:r>
          <a:endParaRPr lang="es-MX" dirty="0"/>
        </a:p>
      </dgm:t>
    </dgm:pt>
    <dgm:pt modelId="{0405CBE7-CF89-4F2B-8620-4AEAB86BBB0B}" type="parTrans" cxnId="{A927FC94-0B23-4EC2-8C0C-27FDB34E4F2B}">
      <dgm:prSet/>
      <dgm:spPr/>
      <dgm:t>
        <a:bodyPr/>
        <a:lstStyle/>
        <a:p>
          <a:endParaRPr lang="es-MX"/>
        </a:p>
      </dgm:t>
    </dgm:pt>
    <dgm:pt modelId="{AA0F0405-9BB6-43D9-A2E3-2EAE8514A010}" type="sibTrans" cxnId="{A927FC94-0B23-4EC2-8C0C-27FDB34E4F2B}">
      <dgm:prSet/>
      <dgm:spPr/>
      <dgm:t>
        <a:bodyPr/>
        <a:lstStyle/>
        <a:p>
          <a:endParaRPr lang="es-MX"/>
        </a:p>
      </dgm:t>
    </dgm:pt>
    <dgm:pt modelId="{15DBC986-38F3-474F-991E-0FAB69542A95}">
      <dgm:prSet phldrT="[Texto]"/>
      <dgm:spPr/>
      <dgm:t>
        <a:bodyPr/>
        <a:lstStyle/>
        <a:p>
          <a:r>
            <a:rPr lang="es-MX" dirty="0" smtClean="0"/>
            <a:t>Recibir quejas y denuncias sobre la aplicación y ejecución de los programas federales </a:t>
          </a:r>
          <a:endParaRPr lang="es-MX" dirty="0"/>
        </a:p>
      </dgm:t>
    </dgm:pt>
    <dgm:pt modelId="{734BB9BC-9EDD-40FC-9C44-E53F4010FB0C}" type="parTrans" cxnId="{8DD9DB17-45B4-4C32-AB44-95A7A7C5300D}">
      <dgm:prSet/>
      <dgm:spPr/>
      <dgm:t>
        <a:bodyPr/>
        <a:lstStyle/>
        <a:p>
          <a:endParaRPr lang="es-MX"/>
        </a:p>
      </dgm:t>
    </dgm:pt>
    <dgm:pt modelId="{850298AE-0B43-4923-99EB-B539D4C0F60F}" type="sibTrans" cxnId="{8DD9DB17-45B4-4C32-AB44-95A7A7C5300D}">
      <dgm:prSet/>
      <dgm:spPr/>
      <dgm:t>
        <a:bodyPr/>
        <a:lstStyle/>
        <a:p>
          <a:endParaRPr lang="es-MX"/>
        </a:p>
      </dgm:t>
    </dgm:pt>
    <dgm:pt modelId="{09993DB4-97B1-41F3-9C1F-6B73E073F551}">
      <dgm:prSet phldrT="[Texto]"/>
      <dgm:spPr/>
      <dgm:t>
        <a:bodyPr/>
        <a:lstStyle/>
        <a:p>
          <a:r>
            <a:rPr lang="es-MX" dirty="0" smtClean="0"/>
            <a:t>Recibir </a:t>
          </a:r>
          <a:endParaRPr lang="es-MX" dirty="0"/>
        </a:p>
      </dgm:t>
    </dgm:pt>
    <dgm:pt modelId="{122C0560-BD07-4805-9336-8813F25FE8BE}" type="parTrans" cxnId="{ADB0E09E-F271-4AB5-9421-93654F273788}">
      <dgm:prSet/>
      <dgm:spPr/>
      <dgm:t>
        <a:bodyPr/>
        <a:lstStyle/>
        <a:p>
          <a:endParaRPr lang="es-MX"/>
        </a:p>
      </dgm:t>
    </dgm:pt>
    <dgm:pt modelId="{BA8BF4AB-6141-4D23-BEB9-AD4C7D2E7660}" type="sibTrans" cxnId="{ADB0E09E-F271-4AB5-9421-93654F273788}">
      <dgm:prSet/>
      <dgm:spPr/>
      <dgm:t>
        <a:bodyPr/>
        <a:lstStyle/>
        <a:p>
          <a:endParaRPr lang="es-MX"/>
        </a:p>
      </dgm:t>
    </dgm:pt>
    <dgm:pt modelId="{B42E3F86-E68E-4F36-B0A5-7D9D1FFE8214}">
      <dgm:prSet phldrT="[Texto]"/>
      <dgm:spPr/>
      <dgm:t>
        <a:bodyPr/>
        <a:lstStyle/>
        <a:p>
          <a:r>
            <a:rPr lang="es-MX" dirty="0" smtClean="0"/>
            <a:t>Recibir quejas y denuncias que puedan dar lugar al fincamiento de responsabilidades administrativas, civiles o penales </a:t>
          </a:r>
          <a:endParaRPr lang="es-MX" dirty="0"/>
        </a:p>
      </dgm:t>
    </dgm:pt>
    <dgm:pt modelId="{D5B691ED-ABFE-41BD-A481-0EBEB34BAF57}" type="parTrans" cxnId="{072593F5-6E31-46C5-A4DD-DBD3B7BA6E57}">
      <dgm:prSet/>
      <dgm:spPr/>
      <dgm:t>
        <a:bodyPr/>
        <a:lstStyle/>
        <a:p>
          <a:endParaRPr lang="es-MX"/>
        </a:p>
      </dgm:t>
    </dgm:pt>
    <dgm:pt modelId="{6BFB2B89-0D28-4F86-AB67-D6310D69E109}" type="sibTrans" cxnId="{072593F5-6E31-46C5-A4DD-DBD3B7BA6E57}">
      <dgm:prSet/>
      <dgm:spPr/>
      <dgm:t>
        <a:bodyPr/>
        <a:lstStyle/>
        <a:p>
          <a:endParaRPr lang="es-MX"/>
        </a:p>
      </dgm:t>
    </dgm:pt>
    <dgm:pt modelId="{BEF384A3-912E-4748-B47D-F8B338DA433A}">
      <dgm:prSet phldrT="[Texto]"/>
      <dgm:spPr/>
      <dgm:t>
        <a:bodyPr/>
        <a:lstStyle/>
        <a:p>
          <a:r>
            <a:rPr lang="es-MX" dirty="0" smtClean="0"/>
            <a:t>Vigilar </a:t>
          </a:r>
          <a:endParaRPr lang="es-MX" dirty="0"/>
        </a:p>
      </dgm:t>
    </dgm:pt>
    <dgm:pt modelId="{386DE393-17BC-41DF-8F16-3C56EC4D0D1E}" type="parTrans" cxnId="{C9F453F7-356C-43FC-9642-A4519B65A22D}">
      <dgm:prSet/>
      <dgm:spPr/>
      <dgm:t>
        <a:bodyPr/>
        <a:lstStyle/>
        <a:p>
          <a:endParaRPr lang="es-MX"/>
        </a:p>
      </dgm:t>
    </dgm:pt>
    <dgm:pt modelId="{8C1F518D-61EA-456C-8F89-4F53B21A3EB3}" type="sibTrans" cxnId="{C9F453F7-356C-43FC-9642-A4519B65A22D}">
      <dgm:prSet/>
      <dgm:spPr/>
      <dgm:t>
        <a:bodyPr/>
        <a:lstStyle/>
        <a:p>
          <a:endParaRPr lang="es-MX"/>
        </a:p>
      </dgm:t>
    </dgm:pt>
    <dgm:pt modelId="{8682FC3E-49DB-4357-A391-0C72B24A958D}">
      <dgm:prSet phldrT="[Texto]"/>
      <dgm:spPr/>
      <dgm:t>
        <a:bodyPr/>
        <a:lstStyle/>
        <a:p>
          <a:r>
            <a:rPr lang="es-MX" dirty="0" smtClean="0"/>
            <a:t>Vigilar que se apliquen correctamente los recursos al 100% y que se adquiera los que se autorizo comprar por la autoridad </a:t>
          </a:r>
          <a:endParaRPr lang="es-MX" dirty="0"/>
        </a:p>
      </dgm:t>
    </dgm:pt>
    <dgm:pt modelId="{9FD1DEA7-4BA0-42C2-95CC-EA8C6E40C1D7}" type="parTrans" cxnId="{61ADBEAC-B97A-4722-8741-0B74C50D5479}">
      <dgm:prSet/>
      <dgm:spPr/>
      <dgm:t>
        <a:bodyPr/>
        <a:lstStyle/>
        <a:p>
          <a:endParaRPr lang="es-MX"/>
        </a:p>
      </dgm:t>
    </dgm:pt>
    <dgm:pt modelId="{12118B35-CB20-4990-9707-AD94834406F4}" type="sibTrans" cxnId="{61ADBEAC-B97A-4722-8741-0B74C50D5479}">
      <dgm:prSet/>
      <dgm:spPr/>
      <dgm:t>
        <a:bodyPr/>
        <a:lstStyle/>
        <a:p>
          <a:endParaRPr lang="es-MX"/>
        </a:p>
      </dgm:t>
    </dgm:pt>
    <dgm:pt modelId="{CDBA5936-4E54-4139-AD14-8AF79962C4D0}" type="pres">
      <dgm:prSet presAssocID="{8FB0A581-0509-4642-B95A-A8031D5315A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17F17E86-642D-4ACC-9CBE-1C173CA4D417}" type="pres">
      <dgm:prSet presAssocID="{8FB0A581-0509-4642-B95A-A8031D5315AA}" presName="tSp" presStyleCnt="0"/>
      <dgm:spPr/>
    </dgm:pt>
    <dgm:pt modelId="{4EDE2EE3-46A8-4A04-A17F-8109C03898ED}" type="pres">
      <dgm:prSet presAssocID="{8FB0A581-0509-4642-B95A-A8031D5315AA}" presName="bSp" presStyleCnt="0"/>
      <dgm:spPr/>
    </dgm:pt>
    <dgm:pt modelId="{38D3A691-8166-43E8-9849-2A45DC68C25D}" type="pres">
      <dgm:prSet presAssocID="{8FB0A581-0509-4642-B95A-A8031D5315AA}" presName="process" presStyleCnt="0"/>
      <dgm:spPr/>
    </dgm:pt>
    <dgm:pt modelId="{9541B31B-1394-41F9-98E5-3404ABBDC7A0}" type="pres">
      <dgm:prSet presAssocID="{7E177AFD-67F5-4729-91A4-EBF2E2620DA4}" presName="composite1" presStyleCnt="0"/>
      <dgm:spPr/>
    </dgm:pt>
    <dgm:pt modelId="{5C12B1FA-24D4-4F76-8114-F8F4E6C83251}" type="pres">
      <dgm:prSet presAssocID="{7E177AFD-67F5-4729-91A4-EBF2E2620DA4}" presName="dummyNode1" presStyleLbl="node1" presStyleIdx="0" presStyleCnt="3"/>
      <dgm:spPr/>
    </dgm:pt>
    <dgm:pt modelId="{CCACC81A-75C7-42BB-A50E-50ECE5DED593}" type="pres">
      <dgm:prSet presAssocID="{7E177AFD-67F5-4729-91A4-EBF2E2620DA4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8A040ED-F2FD-4454-9335-C90ABAF2D433}" type="pres">
      <dgm:prSet presAssocID="{7E177AFD-67F5-4729-91A4-EBF2E2620DA4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6800A04-2404-4900-9B43-BC29D931941A}" type="pres">
      <dgm:prSet presAssocID="{7E177AFD-67F5-4729-91A4-EBF2E2620DA4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E097BE6-07C9-4DE8-88C6-4CF3258BCD86}" type="pres">
      <dgm:prSet presAssocID="{7E177AFD-67F5-4729-91A4-EBF2E2620DA4}" presName="connSite1" presStyleCnt="0"/>
      <dgm:spPr/>
    </dgm:pt>
    <dgm:pt modelId="{1038B500-EB80-43D4-B8D5-1557756D1060}" type="pres">
      <dgm:prSet presAssocID="{AA0F0405-9BB6-43D9-A2E3-2EAE8514A010}" presName="Name9" presStyleLbl="sibTrans2D1" presStyleIdx="0" presStyleCnt="2"/>
      <dgm:spPr/>
      <dgm:t>
        <a:bodyPr/>
        <a:lstStyle/>
        <a:p>
          <a:endParaRPr lang="es-MX"/>
        </a:p>
      </dgm:t>
    </dgm:pt>
    <dgm:pt modelId="{CE5B92B2-0B1F-405D-BBD7-2140D072F383}" type="pres">
      <dgm:prSet presAssocID="{09993DB4-97B1-41F3-9C1F-6B73E073F551}" presName="composite2" presStyleCnt="0"/>
      <dgm:spPr/>
    </dgm:pt>
    <dgm:pt modelId="{F78E5ADC-6142-4747-AD5C-C541CE32B473}" type="pres">
      <dgm:prSet presAssocID="{09993DB4-97B1-41F3-9C1F-6B73E073F551}" presName="dummyNode2" presStyleLbl="node1" presStyleIdx="0" presStyleCnt="3"/>
      <dgm:spPr/>
    </dgm:pt>
    <dgm:pt modelId="{28A696D2-7FDA-4F82-A5A5-8AE3CCD50342}" type="pres">
      <dgm:prSet presAssocID="{09993DB4-97B1-41F3-9C1F-6B73E073F551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0116A1E-0183-442C-854C-0EF990ACA923}" type="pres">
      <dgm:prSet presAssocID="{09993DB4-97B1-41F3-9C1F-6B73E073F551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BA13C45-419F-4971-BF19-00566B5AF29A}" type="pres">
      <dgm:prSet presAssocID="{09993DB4-97B1-41F3-9C1F-6B73E073F551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C6F3B81-69BC-4120-AD1C-CFE9FA9928B0}" type="pres">
      <dgm:prSet presAssocID="{09993DB4-97B1-41F3-9C1F-6B73E073F551}" presName="connSite2" presStyleCnt="0"/>
      <dgm:spPr/>
    </dgm:pt>
    <dgm:pt modelId="{5E0A8998-9B5F-4A83-A7DD-FD76F0737292}" type="pres">
      <dgm:prSet presAssocID="{BA8BF4AB-6141-4D23-BEB9-AD4C7D2E7660}" presName="Name18" presStyleLbl="sibTrans2D1" presStyleIdx="1" presStyleCnt="2"/>
      <dgm:spPr/>
      <dgm:t>
        <a:bodyPr/>
        <a:lstStyle/>
        <a:p>
          <a:endParaRPr lang="es-MX"/>
        </a:p>
      </dgm:t>
    </dgm:pt>
    <dgm:pt modelId="{3558F42B-FF9F-4278-BF13-D8936B4DCE13}" type="pres">
      <dgm:prSet presAssocID="{BEF384A3-912E-4748-B47D-F8B338DA433A}" presName="composite1" presStyleCnt="0"/>
      <dgm:spPr/>
    </dgm:pt>
    <dgm:pt modelId="{22573210-7C70-47BD-9271-E305F585FA0D}" type="pres">
      <dgm:prSet presAssocID="{BEF384A3-912E-4748-B47D-F8B338DA433A}" presName="dummyNode1" presStyleLbl="node1" presStyleIdx="1" presStyleCnt="3"/>
      <dgm:spPr/>
    </dgm:pt>
    <dgm:pt modelId="{B70EE7D4-21DB-46DB-921C-72443CF53D63}" type="pres">
      <dgm:prSet presAssocID="{BEF384A3-912E-4748-B47D-F8B338DA433A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7C1EEA8-2565-42E0-9F46-D8FC63537266}" type="pres">
      <dgm:prSet presAssocID="{BEF384A3-912E-4748-B47D-F8B338DA433A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CF541A5-ADD7-4DA9-9AEA-53DBE0CDD48F}" type="pres">
      <dgm:prSet presAssocID="{BEF384A3-912E-4748-B47D-F8B338DA433A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3FA70B3-0DC4-4628-9B51-156AF249B170}" type="pres">
      <dgm:prSet presAssocID="{BEF384A3-912E-4748-B47D-F8B338DA433A}" presName="connSite1" presStyleCnt="0"/>
      <dgm:spPr/>
    </dgm:pt>
  </dgm:ptLst>
  <dgm:cxnLst>
    <dgm:cxn modelId="{41136A61-DE67-4266-BB40-B077021C2669}" type="presOf" srcId="{B42E3F86-E68E-4F36-B0A5-7D9D1FFE8214}" destId="{28A696D2-7FDA-4F82-A5A5-8AE3CCD50342}" srcOrd="0" destOrd="0" presId="urn:microsoft.com/office/officeart/2005/8/layout/hProcess4"/>
    <dgm:cxn modelId="{072593F5-6E31-46C5-A4DD-DBD3B7BA6E57}" srcId="{09993DB4-97B1-41F3-9C1F-6B73E073F551}" destId="{B42E3F86-E68E-4F36-B0A5-7D9D1FFE8214}" srcOrd="0" destOrd="0" parTransId="{D5B691ED-ABFE-41BD-A481-0EBEB34BAF57}" sibTransId="{6BFB2B89-0D28-4F86-AB67-D6310D69E109}"/>
    <dgm:cxn modelId="{C9F453F7-356C-43FC-9642-A4519B65A22D}" srcId="{8FB0A581-0509-4642-B95A-A8031D5315AA}" destId="{BEF384A3-912E-4748-B47D-F8B338DA433A}" srcOrd="2" destOrd="0" parTransId="{386DE393-17BC-41DF-8F16-3C56EC4D0D1E}" sibTransId="{8C1F518D-61EA-456C-8F89-4F53B21A3EB3}"/>
    <dgm:cxn modelId="{4177AC0A-0C18-4E79-A814-BD7C5881A718}" type="presOf" srcId="{15DBC986-38F3-474F-991E-0FAB69542A95}" destId="{08A040ED-F2FD-4454-9335-C90ABAF2D433}" srcOrd="1" destOrd="0" presId="urn:microsoft.com/office/officeart/2005/8/layout/hProcess4"/>
    <dgm:cxn modelId="{61ADBEAC-B97A-4722-8741-0B74C50D5479}" srcId="{BEF384A3-912E-4748-B47D-F8B338DA433A}" destId="{8682FC3E-49DB-4357-A391-0C72B24A958D}" srcOrd="0" destOrd="0" parTransId="{9FD1DEA7-4BA0-42C2-95CC-EA8C6E40C1D7}" sibTransId="{12118B35-CB20-4990-9707-AD94834406F4}"/>
    <dgm:cxn modelId="{54B3A174-51B2-41E3-9A00-9C40A16ACF61}" type="presOf" srcId="{7E177AFD-67F5-4729-91A4-EBF2E2620DA4}" destId="{06800A04-2404-4900-9B43-BC29D931941A}" srcOrd="0" destOrd="0" presId="urn:microsoft.com/office/officeart/2005/8/layout/hProcess4"/>
    <dgm:cxn modelId="{8DD9DB17-45B4-4C32-AB44-95A7A7C5300D}" srcId="{7E177AFD-67F5-4729-91A4-EBF2E2620DA4}" destId="{15DBC986-38F3-474F-991E-0FAB69542A95}" srcOrd="0" destOrd="0" parTransId="{734BB9BC-9EDD-40FC-9C44-E53F4010FB0C}" sibTransId="{850298AE-0B43-4923-99EB-B539D4C0F60F}"/>
    <dgm:cxn modelId="{A61F604D-1D36-448A-92F4-262168F40967}" type="presOf" srcId="{8FB0A581-0509-4642-B95A-A8031D5315AA}" destId="{CDBA5936-4E54-4139-AD14-8AF79962C4D0}" srcOrd="0" destOrd="0" presId="urn:microsoft.com/office/officeart/2005/8/layout/hProcess4"/>
    <dgm:cxn modelId="{32F265A6-F67A-4BF6-8822-D2BAD31516F4}" type="presOf" srcId="{AA0F0405-9BB6-43D9-A2E3-2EAE8514A010}" destId="{1038B500-EB80-43D4-B8D5-1557756D1060}" srcOrd="0" destOrd="0" presId="urn:microsoft.com/office/officeart/2005/8/layout/hProcess4"/>
    <dgm:cxn modelId="{D78DC05F-3109-4E0A-8F1B-7C22D203FAC8}" type="presOf" srcId="{09993DB4-97B1-41F3-9C1F-6B73E073F551}" destId="{9BA13C45-419F-4971-BF19-00566B5AF29A}" srcOrd="0" destOrd="0" presId="urn:microsoft.com/office/officeart/2005/8/layout/hProcess4"/>
    <dgm:cxn modelId="{22E3B4D7-3371-43AE-9157-74BCF2C2C793}" type="presOf" srcId="{BEF384A3-912E-4748-B47D-F8B338DA433A}" destId="{BCF541A5-ADD7-4DA9-9AEA-53DBE0CDD48F}" srcOrd="0" destOrd="0" presId="urn:microsoft.com/office/officeart/2005/8/layout/hProcess4"/>
    <dgm:cxn modelId="{ADB0E09E-F271-4AB5-9421-93654F273788}" srcId="{8FB0A581-0509-4642-B95A-A8031D5315AA}" destId="{09993DB4-97B1-41F3-9C1F-6B73E073F551}" srcOrd="1" destOrd="0" parTransId="{122C0560-BD07-4805-9336-8813F25FE8BE}" sibTransId="{BA8BF4AB-6141-4D23-BEB9-AD4C7D2E7660}"/>
    <dgm:cxn modelId="{0572F4DF-4D45-4D6E-8AFB-4190BF1C1687}" type="presOf" srcId="{15DBC986-38F3-474F-991E-0FAB69542A95}" destId="{CCACC81A-75C7-42BB-A50E-50ECE5DED593}" srcOrd="0" destOrd="0" presId="urn:microsoft.com/office/officeart/2005/8/layout/hProcess4"/>
    <dgm:cxn modelId="{70DB1704-D1EA-41C0-880C-47E81EC2E21F}" type="presOf" srcId="{8682FC3E-49DB-4357-A391-0C72B24A958D}" destId="{B70EE7D4-21DB-46DB-921C-72443CF53D63}" srcOrd="0" destOrd="0" presId="urn:microsoft.com/office/officeart/2005/8/layout/hProcess4"/>
    <dgm:cxn modelId="{F8EAF611-53E0-45FE-8322-032971C0A3E7}" type="presOf" srcId="{8682FC3E-49DB-4357-A391-0C72B24A958D}" destId="{87C1EEA8-2565-42E0-9F46-D8FC63537266}" srcOrd="1" destOrd="0" presId="urn:microsoft.com/office/officeart/2005/8/layout/hProcess4"/>
    <dgm:cxn modelId="{D617FA29-3423-49D1-BAB6-85697339F86B}" type="presOf" srcId="{B42E3F86-E68E-4F36-B0A5-7D9D1FFE8214}" destId="{90116A1E-0183-442C-854C-0EF990ACA923}" srcOrd="1" destOrd="0" presId="urn:microsoft.com/office/officeart/2005/8/layout/hProcess4"/>
    <dgm:cxn modelId="{96FBEB92-E37A-4505-A626-A1A2BB47D14A}" type="presOf" srcId="{BA8BF4AB-6141-4D23-BEB9-AD4C7D2E7660}" destId="{5E0A8998-9B5F-4A83-A7DD-FD76F0737292}" srcOrd="0" destOrd="0" presId="urn:microsoft.com/office/officeart/2005/8/layout/hProcess4"/>
    <dgm:cxn modelId="{A927FC94-0B23-4EC2-8C0C-27FDB34E4F2B}" srcId="{8FB0A581-0509-4642-B95A-A8031D5315AA}" destId="{7E177AFD-67F5-4729-91A4-EBF2E2620DA4}" srcOrd="0" destOrd="0" parTransId="{0405CBE7-CF89-4F2B-8620-4AEAB86BBB0B}" sibTransId="{AA0F0405-9BB6-43D9-A2E3-2EAE8514A010}"/>
    <dgm:cxn modelId="{AEE26E8F-E3BD-485E-866A-4E986B6986E3}" type="presParOf" srcId="{CDBA5936-4E54-4139-AD14-8AF79962C4D0}" destId="{17F17E86-642D-4ACC-9CBE-1C173CA4D417}" srcOrd="0" destOrd="0" presId="urn:microsoft.com/office/officeart/2005/8/layout/hProcess4"/>
    <dgm:cxn modelId="{2B2870D4-5EF4-445B-B827-284A40DC7F5D}" type="presParOf" srcId="{CDBA5936-4E54-4139-AD14-8AF79962C4D0}" destId="{4EDE2EE3-46A8-4A04-A17F-8109C03898ED}" srcOrd="1" destOrd="0" presId="urn:microsoft.com/office/officeart/2005/8/layout/hProcess4"/>
    <dgm:cxn modelId="{42019164-17CB-4B19-887E-5D322253A85C}" type="presParOf" srcId="{CDBA5936-4E54-4139-AD14-8AF79962C4D0}" destId="{38D3A691-8166-43E8-9849-2A45DC68C25D}" srcOrd="2" destOrd="0" presId="urn:microsoft.com/office/officeart/2005/8/layout/hProcess4"/>
    <dgm:cxn modelId="{345F930B-84BF-466F-80BD-B54D5CE13480}" type="presParOf" srcId="{38D3A691-8166-43E8-9849-2A45DC68C25D}" destId="{9541B31B-1394-41F9-98E5-3404ABBDC7A0}" srcOrd="0" destOrd="0" presId="urn:microsoft.com/office/officeart/2005/8/layout/hProcess4"/>
    <dgm:cxn modelId="{755D01A9-B0B4-4743-BC7C-64E9336A97C1}" type="presParOf" srcId="{9541B31B-1394-41F9-98E5-3404ABBDC7A0}" destId="{5C12B1FA-24D4-4F76-8114-F8F4E6C83251}" srcOrd="0" destOrd="0" presId="urn:microsoft.com/office/officeart/2005/8/layout/hProcess4"/>
    <dgm:cxn modelId="{4E396092-2E8B-4B79-92E9-EAC8932B4C11}" type="presParOf" srcId="{9541B31B-1394-41F9-98E5-3404ABBDC7A0}" destId="{CCACC81A-75C7-42BB-A50E-50ECE5DED593}" srcOrd="1" destOrd="0" presId="urn:microsoft.com/office/officeart/2005/8/layout/hProcess4"/>
    <dgm:cxn modelId="{314EDE29-F2F1-495C-8C2A-1F1DD55B0B29}" type="presParOf" srcId="{9541B31B-1394-41F9-98E5-3404ABBDC7A0}" destId="{08A040ED-F2FD-4454-9335-C90ABAF2D433}" srcOrd="2" destOrd="0" presId="urn:microsoft.com/office/officeart/2005/8/layout/hProcess4"/>
    <dgm:cxn modelId="{57DBBD3C-3F00-4DA5-9279-C67C383B55D2}" type="presParOf" srcId="{9541B31B-1394-41F9-98E5-3404ABBDC7A0}" destId="{06800A04-2404-4900-9B43-BC29D931941A}" srcOrd="3" destOrd="0" presId="urn:microsoft.com/office/officeart/2005/8/layout/hProcess4"/>
    <dgm:cxn modelId="{9F2A2819-05A7-4461-8C01-BB0621D13486}" type="presParOf" srcId="{9541B31B-1394-41F9-98E5-3404ABBDC7A0}" destId="{CE097BE6-07C9-4DE8-88C6-4CF3258BCD86}" srcOrd="4" destOrd="0" presId="urn:microsoft.com/office/officeart/2005/8/layout/hProcess4"/>
    <dgm:cxn modelId="{97DBFE6C-F3A6-4444-B669-E96844EDBD9F}" type="presParOf" srcId="{38D3A691-8166-43E8-9849-2A45DC68C25D}" destId="{1038B500-EB80-43D4-B8D5-1557756D1060}" srcOrd="1" destOrd="0" presId="urn:microsoft.com/office/officeart/2005/8/layout/hProcess4"/>
    <dgm:cxn modelId="{EFC3416D-E959-4408-8505-027076D03FD8}" type="presParOf" srcId="{38D3A691-8166-43E8-9849-2A45DC68C25D}" destId="{CE5B92B2-0B1F-405D-BBD7-2140D072F383}" srcOrd="2" destOrd="0" presId="urn:microsoft.com/office/officeart/2005/8/layout/hProcess4"/>
    <dgm:cxn modelId="{52488FCD-0D4D-4C23-84D9-02F20C661769}" type="presParOf" srcId="{CE5B92B2-0B1F-405D-BBD7-2140D072F383}" destId="{F78E5ADC-6142-4747-AD5C-C541CE32B473}" srcOrd="0" destOrd="0" presId="urn:microsoft.com/office/officeart/2005/8/layout/hProcess4"/>
    <dgm:cxn modelId="{B79E8550-5484-4706-8D1E-AE301B0D4CE5}" type="presParOf" srcId="{CE5B92B2-0B1F-405D-BBD7-2140D072F383}" destId="{28A696D2-7FDA-4F82-A5A5-8AE3CCD50342}" srcOrd="1" destOrd="0" presId="urn:microsoft.com/office/officeart/2005/8/layout/hProcess4"/>
    <dgm:cxn modelId="{D94C3DAE-BF30-4016-A2E2-62E3FC9D2DA6}" type="presParOf" srcId="{CE5B92B2-0B1F-405D-BBD7-2140D072F383}" destId="{90116A1E-0183-442C-854C-0EF990ACA923}" srcOrd="2" destOrd="0" presId="urn:microsoft.com/office/officeart/2005/8/layout/hProcess4"/>
    <dgm:cxn modelId="{66977AE2-E1A5-4FFC-B935-E6BDFCE5CD6A}" type="presParOf" srcId="{CE5B92B2-0B1F-405D-BBD7-2140D072F383}" destId="{9BA13C45-419F-4971-BF19-00566B5AF29A}" srcOrd="3" destOrd="0" presId="urn:microsoft.com/office/officeart/2005/8/layout/hProcess4"/>
    <dgm:cxn modelId="{FD521BFA-94F3-4AD1-BF92-00C714B27F70}" type="presParOf" srcId="{CE5B92B2-0B1F-405D-BBD7-2140D072F383}" destId="{3C6F3B81-69BC-4120-AD1C-CFE9FA9928B0}" srcOrd="4" destOrd="0" presId="urn:microsoft.com/office/officeart/2005/8/layout/hProcess4"/>
    <dgm:cxn modelId="{4B062893-8D00-4C73-9AA1-6D98DA775453}" type="presParOf" srcId="{38D3A691-8166-43E8-9849-2A45DC68C25D}" destId="{5E0A8998-9B5F-4A83-A7DD-FD76F0737292}" srcOrd="3" destOrd="0" presId="urn:microsoft.com/office/officeart/2005/8/layout/hProcess4"/>
    <dgm:cxn modelId="{61F154C1-3110-4A1D-A930-BC10B4BFC5F7}" type="presParOf" srcId="{38D3A691-8166-43E8-9849-2A45DC68C25D}" destId="{3558F42B-FF9F-4278-BF13-D8936B4DCE13}" srcOrd="4" destOrd="0" presId="urn:microsoft.com/office/officeart/2005/8/layout/hProcess4"/>
    <dgm:cxn modelId="{67C2600B-DBF7-4561-AE8D-4664439ACF1C}" type="presParOf" srcId="{3558F42B-FF9F-4278-BF13-D8936B4DCE13}" destId="{22573210-7C70-47BD-9271-E305F585FA0D}" srcOrd="0" destOrd="0" presId="urn:microsoft.com/office/officeart/2005/8/layout/hProcess4"/>
    <dgm:cxn modelId="{131F9D3D-F72B-4CF1-A9A2-6C844F2C0970}" type="presParOf" srcId="{3558F42B-FF9F-4278-BF13-D8936B4DCE13}" destId="{B70EE7D4-21DB-46DB-921C-72443CF53D63}" srcOrd="1" destOrd="0" presId="urn:microsoft.com/office/officeart/2005/8/layout/hProcess4"/>
    <dgm:cxn modelId="{97EDBAE6-1988-439C-A144-C9E00E062780}" type="presParOf" srcId="{3558F42B-FF9F-4278-BF13-D8936B4DCE13}" destId="{87C1EEA8-2565-42E0-9F46-D8FC63537266}" srcOrd="2" destOrd="0" presId="urn:microsoft.com/office/officeart/2005/8/layout/hProcess4"/>
    <dgm:cxn modelId="{93D794E4-877B-4B10-82BC-A9D241B4EA4A}" type="presParOf" srcId="{3558F42B-FF9F-4278-BF13-D8936B4DCE13}" destId="{BCF541A5-ADD7-4DA9-9AEA-53DBE0CDD48F}" srcOrd="3" destOrd="0" presId="urn:microsoft.com/office/officeart/2005/8/layout/hProcess4"/>
    <dgm:cxn modelId="{BE4898B0-CBAF-4AA6-9F4E-E773AE3EDFAC}" type="presParOf" srcId="{3558F42B-FF9F-4278-BF13-D8936B4DCE13}" destId="{D3FA70B3-0DC4-4628-9B51-156AF249B170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CBA4455-E106-4855-957D-CC58825F770C}" type="doc">
      <dgm:prSet loTypeId="urn:microsoft.com/office/officeart/2005/8/layout/lProcess3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F2DE3196-C50B-49CA-B4A4-3EA6E6C7D825}">
      <dgm:prSet phldrT="[Texto]"/>
      <dgm:spPr/>
      <dgm:t>
        <a:bodyPr/>
        <a:lstStyle/>
        <a:p>
          <a:r>
            <a:rPr lang="es-MX" dirty="0" smtClean="0"/>
            <a:t>1000</a:t>
          </a:r>
          <a:endParaRPr lang="es-MX" dirty="0"/>
        </a:p>
      </dgm:t>
    </dgm:pt>
    <dgm:pt modelId="{D4746D30-5C08-4ACE-AA50-0FB0058F9134}" type="parTrans" cxnId="{834B6C95-CE9F-4D7B-8989-AE15873EF7B5}">
      <dgm:prSet/>
      <dgm:spPr/>
      <dgm:t>
        <a:bodyPr/>
        <a:lstStyle/>
        <a:p>
          <a:endParaRPr lang="es-MX"/>
        </a:p>
      </dgm:t>
    </dgm:pt>
    <dgm:pt modelId="{B47E60DF-FF0D-414A-BF21-CA28A981B4EA}" type="sibTrans" cxnId="{834B6C95-CE9F-4D7B-8989-AE15873EF7B5}">
      <dgm:prSet/>
      <dgm:spPr/>
      <dgm:t>
        <a:bodyPr/>
        <a:lstStyle/>
        <a:p>
          <a:endParaRPr lang="es-MX"/>
        </a:p>
      </dgm:t>
    </dgm:pt>
    <dgm:pt modelId="{AEF3DA6D-3ABD-418C-A1CB-C1B52C094583}">
      <dgm:prSet phldrT="[Texto]"/>
      <dgm:spPr/>
      <dgm:t>
        <a:bodyPr/>
        <a:lstStyle/>
        <a:p>
          <a:r>
            <a:rPr lang="es-MX" dirty="0" smtClean="0"/>
            <a:t>SERVICIOS PERSONALES </a:t>
          </a:r>
          <a:endParaRPr lang="es-MX" dirty="0"/>
        </a:p>
      </dgm:t>
    </dgm:pt>
    <dgm:pt modelId="{EBE14686-6C79-471E-9E19-FF760A771C45}" type="parTrans" cxnId="{C95FC49C-75A1-4C88-AD5E-BC6FBD6586B6}">
      <dgm:prSet/>
      <dgm:spPr/>
      <dgm:t>
        <a:bodyPr/>
        <a:lstStyle/>
        <a:p>
          <a:endParaRPr lang="es-MX"/>
        </a:p>
      </dgm:t>
    </dgm:pt>
    <dgm:pt modelId="{1F823964-F5FB-4220-B55C-232940C70F7D}" type="sibTrans" cxnId="{C95FC49C-75A1-4C88-AD5E-BC6FBD6586B6}">
      <dgm:prSet/>
      <dgm:spPr/>
      <dgm:t>
        <a:bodyPr/>
        <a:lstStyle/>
        <a:p>
          <a:endParaRPr lang="es-MX"/>
        </a:p>
      </dgm:t>
    </dgm:pt>
    <dgm:pt modelId="{D59E2916-20C5-4589-A4D3-AC32ECB46FA7}">
      <dgm:prSet phldrT="[Texto]"/>
      <dgm:spPr/>
      <dgm:t>
        <a:bodyPr/>
        <a:lstStyle/>
        <a:p>
          <a:r>
            <a:rPr lang="es-MX" dirty="0" smtClean="0"/>
            <a:t>SUELDOS Y PRESTACIONES </a:t>
          </a:r>
          <a:endParaRPr lang="es-MX" dirty="0"/>
        </a:p>
      </dgm:t>
    </dgm:pt>
    <dgm:pt modelId="{F0BB367B-8C91-4219-A6F8-84F5203C726E}" type="parTrans" cxnId="{082F6B44-C5A9-4FA1-8169-5ECECD5BE56F}">
      <dgm:prSet/>
      <dgm:spPr/>
      <dgm:t>
        <a:bodyPr/>
        <a:lstStyle/>
        <a:p>
          <a:endParaRPr lang="es-MX"/>
        </a:p>
      </dgm:t>
    </dgm:pt>
    <dgm:pt modelId="{62E2B061-4545-4DBE-AC53-98679059F9DB}" type="sibTrans" cxnId="{082F6B44-C5A9-4FA1-8169-5ECECD5BE56F}">
      <dgm:prSet/>
      <dgm:spPr/>
      <dgm:t>
        <a:bodyPr/>
        <a:lstStyle/>
        <a:p>
          <a:endParaRPr lang="es-MX"/>
        </a:p>
      </dgm:t>
    </dgm:pt>
    <dgm:pt modelId="{DB5DFE2B-1834-4357-8D05-2705D8F6E43E}">
      <dgm:prSet phldrT="[Texto]"/>
      <dgm:spPr/>
      <dgm:t>
        <a:bodyPr/>
        <a:lstStyle/>
        <a:p>
          <a:r>
            <a:rPr lang="es-MX" dirty="0" smtClean="0"/>
            <a:t>2000</a:t>
          </a:r>
          <a:endParaRPr lang="es-MX" dirty="0"/>
        </a:p>
      </dgm:t>
    </dgm:pt>
    <dgm:pt modelId="{5CF6C72C-DF93-4256-9371-1097A21B5F57}" type="parTrans" cxnId="{38754A1B-8692-404E-9793-3BB9AEF9CA16}">
      <dgm:prSet/>
      <dgm:spPr/>
      <dgm:t>
        <a:bodyPr/>
        <a:lstStyle/>
        <a:p>
          <a:endParaRPr lang="es-MX"/>
        </a:p>
      </dgm:t>
    </dgm:pt>
    <dgm:pt modelId="{458EE7BF-2A8E-43CE-B67C-C67BF678D320}" type="sibTrans" cxnId="{38754A1B-8692-404E-9793-3BB9AEF9CA16}">
      <dgm:prSet/>
      <dgm:spPr/>
      <dgm:t>
        <a:bodyPr/>
        <a:lstStyle/>
        <a:p>
          <a:endParaRPr lang="es-MX"/>
        </a:p>
      </dgm:t>
    </dgm:pt>
    <dgm:pt modelId="{BD628D5A-5C35-487F-BCBF-47CEEBE3C299}">
      <dgm:prSet phldrT="[Texto]"/>
      <dgm:spPr/>
      <dgm:t>
        <a:bodyPr/>
        <a:lstStyle/>
        <a:p>
          <a:r>
            <a:rPr lang="es-MX" dirty="0" smtClean="0"/>
            <a:t>GASTOS DE OPERACION</a:t>
          </a:r>
          <a:endParaRPr lang="es-MX" dirty="0"/>
        </a:p>
      </dgm:t>
    </dgm:pt>
    <dgm:pt modelId="{118244FD-A818-4DF0-B89D-B47417F1562A}" type="parTrans" cxnId="{B04BDF62-ABE6-4B3C-B38A-F33AB4FE8389}">
      <dgm:prSet/>
      <dgm:spPr/>
      <dgm:t>
        <a:bodyPr/>
        <a:lstStyle/>
        <a:p>
          <a:endParaRPr lang="es-MX"/>
        </a:p>
      </dgm:t>
    </dgm:pt>
    <dgm:pt modelId="{32C09BCB-B075-447C-818E-2A49346C4C65}" type="sibTrans" cxnId="{B04BDF62-ABE6-4B3C-B38A-F33AB4FE8389}">
      <dgm:prSet/>
      <dgm:spPr/>
      <dgm:t>
        <a:bodyPr/>
        <a:lstStyle/>
        <a:p>
          <a:endParaRPr lang="es-MX"/>
        </a:p>
      </dgm:t>
    </dgm:pt>
    <dgm:pt modelId="{8FD33D37-DB59-4C80-8D8A-9B054E01C472}">
      <dgm:prSet phldrT="[Texto]"/>
      <dgm:spPr/>
      <dgm:t>
        <a:bodyPr/>
        <a:lstStyle/>
        <a:p>
          <a:r>
            <a:rPr lang="es-MX" dirty="0" smtClean="0"/>
            <a:t>3000</a:t>
          </a:r>
          <a:endParaRPr lang="es-MX" dirty="0"/>
        </a:p>
      </dgm:t>
    </dgm:pt>
    <dgm:pt modelId="{3C1FB71C-9A3F-4450-A652-6723DC041184}" type="parTrans" cxnId="{C497FB57-66DD-401A-BC9E-89F2A08A2FA8}">
      <dgm:prSet/>
      <dgm:spPr/>
      <dgm:t>
        <a:bodyPr/>
        <a:lstStyle/>
        <a:p>
          <a:endParaRPr lang="es-MX"/>
        </a:p>
      </dgm:t>
    </dgm:pt>
    <dgm:pt modelId="{6C35C221-D2F0-4E01-BCC4-88812880B44A}" type="sibTrans" cxnId="{C497FB57-66DD-401A-BC9E-89F2A08A2FA8}">
      <dgm:prSet/>
      <dgm:spPr/>
      <dgm:t>
        <a:bodyPr/>
        <a:lstStyle/>
        <a:p>
          <a:endParaRPr lang="es-MX"/>
        </a:p>
      </dgm:t>
    </dgm:pt>
    <dgm:pt modelId="{238C73E8-A577-446D-9963-F1A9C6F6F39A}">
      <dgm:prSet phldrT="[Texto]"/>
      <dgm:spPr/>
      <dgm:t>
        <a:bodyPr/>
        <a:lstStyle/>
        <a:p>
          <a:r>
            <a:rPr lang="es-MX" dirty="0" smtClean="0"/>
            <a:t>GASTOS DE OPERACIÓN </a:t>
          </a:r>
          <a:endParaRPr lang="es-MX" dirty="0"/>
        </a:p>
      </dgm:t>
    </dgm:pt>
    <dgm:pt modelId="{91B1D598-62A8-4892-A887-CC6C9D643FB0}" type="parTrans" cxnId="{64BE29DF-81E9-4E00-8B98-4D64A7E9C425}">
      <dgm:prSet/>
      <dgm:spPr/>
      <dgm:t>
        <a:bodyPr/>
        <a:lstStyle/>
        <a:p>
          <a:endParaRPr lang="es-MX"/>
        </a:p>
      </dgm:t>
    </dgm:pt>
    <dgm:pt modelId="{EEC13173-B757-4309-A034-1EC5BE1FB85D}" type="sibTrans" cxnId="{64BE29DF-81E9-4E00-8B98-4D64A7E9C425}">
      <dgm:prSet/>
      <dgm:spPr/>
      <dgm:t>
        <a:bodyPr/>
        <a:lstStyle/>
        <a:p>
          <a:endParaRPr lang="es-MX"/>
        </a:p>
      </dgm:t>
    </dgm:pt>
    <dgm:pt modelId="{314FABB5-D230-4705-B58D-49C4A5478AF5}" type="pres">
      <dgm:prSet presAssocID="{CCBA4455-E106-4855-957D-CC58825F770C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E3964A89-6998-4F65-BEBB-B6BDDCD0FF34}" type="pres">
      <dgm:prSet presAssocID="{F2DE3196-C50B-49CA-B4A4-3EA6E6C7D825}" presName="horFlow" presStyleCnt="0"/>
      <dgm:spPr/>
    </dgm:pt>
    <dgm:pt modelId="{61ACF45B-FE15-4C30-A901-65191523C6F3}" type="pres">
      <dgm:prSet presAssocID="{F2DE3196-C50B-49CA-B4A4-3EA6E6C7D825}" presName="bigChev" presStyleLbl="node1" presStyleIdx="0" presStyleCnt="3"/>
      <dgm:spPr/>
      <dgm:t>
        <a:bodyPr/>
        <a:lstStyle/>
        <a:p>
          <a:endParaRPr lang="es-MX"/>
        </a:p>
      </dgm:t>
    </dgm:pt>
    <dgm:pt modelId="{9206CD1C-6BD2-4BF0-B01E-DB660E8F2EE5}" type="pres">
      <dgm:prSet presAssocID="{EBE14686-6C79-471E-9E19-FF760A771C45}" presName="parTrans" presStyleCnt="0"/>
      <dgm:spPr/>
    </dgm:pt>
    <dgm:pt modelId="{DC81A761-CC74-47D7-A002-C9F672AE9B20}" type="pres">
      <dgm:prSet presAssocID="{AEF3DA6D-3ABD-418C-A1CB-C1B52C094583}" presName="node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CFAEBFD-21C0-41FF-9120-31FF7686275E}" type="pres">
      <dgm:prSet presAssocID="{1F823964-F5FB-4220-B55C-232940C70F7D}" presName="sibTrans" presStyleCnt="0"/>
      <dgm:spPr/>
    </dgm:pt>
    <dgm:pt modelId="{6127E03B-D491-471A-8602-D964CB524171}" type="pres">
      <dgm:prSet presAssocID="{D59E2916-20C5-4589-A4D3-AC32ECB46FA7}" presName="node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DDEEA7D-C9FE-49F7-BD91-3AC25A9E1801}" type="pres">
      <dgm:prSet presAssocID="{F2DE3196-C50B-49CA-B4A4-3EA6E6C7D825}" presName="vSp" presStyleCnt="0"/>
      <dgm:spPr/>
    </dgm:pt>
    <dgm:pt modelId="{18A79640-C0C2-4286-B6FC-C9D1B5290EEB}" type="pres">
      <dgm:prSet presAssocID="{DB5DFE2B-1834-4357-8D05-2705D8F6E43E}" presName="horFlow" presStyleCnt="0"/>
      <dgm:spPr/>
    </dgm:pt>
    <dgm:pt modelId="{90EAD95E-5627-4180-BDFE-2BC8254966A8}" type="pres">
      <dgm:prSet presAssocID="{DB5DFE2B-1834-4357-8D05-2705D8F6E43E}" presName="bigChev" presStyleLbl="node1" presStyleIdx="1" presStyleCnt="3"/>
      <dgm:spPr/>
      <dgm:t>
        <a:bodyPr/>
        <a:lstStyle/>
        <a:p>
          <a:endParaRPr lang="es-MX"/>
        </a:p>
      </dgm:t>
    </dgm:pt>
    <dgm:pt modelId="{8AF0C8DC-5220-4CF6-82B0-F1F5806AC09B}" type="pres">
      <dgm:prSet presAssocID="{118244FD-A818-4DF0-B89D-B47417F1562A}" presName="parTrans" presStyleCnt="0"/>
      <dgm:spPr/>
    </dgm:pt>
    <dgm:pt modelId="{3E32340E-F5B9-4D9E-BE16-3DC91CEBE84B}" type="pres">
      <dgm:prSet presAssocID="{BD628D5A-5C35-487F-BCBF-47CEEBE3C299}" presName="node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18375F7-BDBA-473C-B424-82668109F53B}" type="pres">
      <dgm:prSet presAssocID="{DB5DFE2B-1834-4357-8D05-2705D8F6E43E}" presName="vSp" presStyleCnt="0"/>
      <dgm:spPr/>
    </dgm:pt>
    <dgm:pt modelId="{E6167975-CCB6-46F4-A5F1-7AA57D165F11}" type="pres">
      <dgm:prSet presAssocID="{8FD33D37-DB59-4C80-8D8A-9B054E01C472}" presName="horFlow" presStyleCnt="0"/>
      <dgm:spPr/>
    </dgm:pt>
    <dgm:pt modelId="{3841DE03-8512-4B76-85F7-84B1AD06B4BA}" type="pres">
      <dgm:prSet presAssocID="{8FD33D37-DB59-4C80-8D8A-9B054E01C472}" presName="bigChev" presStyleLbl="node1" presStyleIdx="2" presStyleCnt="3"/>
      <dgm:spPr/>
      <dgm:t>
        <a:bodyPr/>
        <a:lstStyle/>
        <a:p>
          <a:endParaRPr lang="es-MX"/>
        </a:p>
      </dgm:t>
    </dgm:pt>
    <dgm:pt modelId="{FCD3F816-3901-4105-A484-AD8AF1DE4640}" type="pres">
      <dgm:prSet presAssocID="{91B1D598-62A8-4892-A887-CC6C9D643FB0}" presName="parTrans" presStyleCnt="0"/>
      <dgm:spPr/>
    </dgm:pt>
    <dgm:pt modelId="{5C67CE88-AA9F-4DD7-8294-54B544375A84}" type="pres">
      <dgm:prSet presAssocID="{238C73E8-A577-446D-9963-F1A9C6F6F39A}" presName="node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CAF6B9C-A8FA-4E20-9881-AE12F0B628DC}" type="presOf" srcId="{238C73E8-A577-446D-9963-F1A9C6F6F39A}" destId="{5C67CE88-AA9F-4DD7-8294-54B544375A84}" srcOrd="0" destOrd="0" presId="urn:microsoft.com/office/officeart/2005/8/layout/lProcess3"/>
    <dgm:cxn modelId="{38970AFB-760D-44C7-AB43-0FB05A4A7DDF}" type="presOf" srcId="{DB5DFE2B-1834-4357-8D05-2705D8F6E43E}" destId="{90EAD95E-5627-4180-BDFE-2BC8254966A8}" srcOrd="0" destOrd="0" presId="urn:microsoft.com/office/officeart/2005/8/layout/lProcess3"/>
    <dgm:cxn modelId="{FD8A7D85-7FAE-4435-9958-576F744476D4}" type="presOf" srcId="{AEF3DA6D-3ABD-418C-A1CB-C1B52C094583}" destId="{DC81A761-CC74-47D7-A002-C9F672AE9B20}" srcOrd="0" destOrd="0" presId="urn:microsoft.com/office/officeart/2005/8/layout/lProcess3"/>
    <dgm:cxn modelId="{834B6C95-CE9F-4D7B-8989-AE15873EF7B5}" srcId="{CCBA4455-E106-4855-957D-CC58825F770C}" destId="{F2DE3196-C50B-49CA-B4A4-3EA6E6C7D825}" srcOrd="0" destOrd="0" parTransId="{D4746D30-5C08-4ACE-AA50-0FB0058F9134}" sibTransId="{B47E60DF-FF0D-414A-BF21-CA28A981B4EA}"/>
    <dgm:cxn modelId="{B04BDF62-ABE6-4B3C-B38A-F33AB4FE8389}" srcId="{DB5DFE2B-1834-4357-8D05-2705D8F6E43E}" destId="{BD628D5A-5C35-487F-BCBF-47CEEBE3C299}" srcOrd="0" destOrd="0" parTransId="{118244FD-A818-4DF0-B89D-B47417F1562A}" sibTransId="{32C09BCB-B075-447C-818E-2A49346C4C65}"/>
    <dgm:cxn modelId="{68B82EC6-36A8-4D98-A552-A12FF7FE75EE}" type="presOf" srcId="{8FD33D37-DB59-4C80-8D8A-9B054E01C472}" destId="{3841DE03-8512-4B76-85F7-84B1AD06B4BA}" srcOrd="0" destOrd="0" presId="urn:microsoft.com/office/officeart/2005/8/layout/lProcess3"/>
    <dgm:cxn modelId="{F004A739-DE2E-4BFE-AFEA-BBF883C99588}" type="presOf" srcId="{D59E2916-20C5-4589-A4D3-AC32ECB46FA7}" destId="{6127E03B-D491-471A-8602-D964CB524171}" srcOrd="0" destOrd="0" presId="urn:microsoft.com/office/officeart/2005/8/layout/lProcess3"/>
    <dgm:cxn modelId="{400391F5-3D21-44D2-8A83-293B8BE344CD}" type="presOf" srcId="{CCBA4455-E106-4855-957D-CC58825F770C}" destId="{314FABB5-D230-4705-B58D-49C4A5478AF5}" srcOrd="0" destOrd="0" presId="urn:microsoft.com/office/officeart/2005/8/layout/lProcess3"/>
    <dgm:cxn modelId="{64BE29DF-81E9-4E00-8B98-4D64A7E9C425}" srcId="{8FD33D37-DB59-4C80-8D8A-9B054E01C472}" destId="{238C73E8-A577-446D-9963-F1A9C6F6F39A}" srcOrd="0" destOrd="0" parTransId="{91B1D598-62A8-4892-A887-CC6C9D643FB0}" sibTransId="{EEC13173-B757-4309-A034-1EC5BE1FB85D}"/>
    <dgm:cxn modelId="{082F6B44-C5A9-4FA1-8169-5ECECD5BE56F}" srcId="{F2DE3196-C50B-49CA-B4A4-3EA6E6C7D825}" destId="{D59E2916-20C5-4589-A4D3-AC32ECB46FA7}" srcOrd="1" destOrd="0" parTransId="{F0BB367B-8C91-4219-A6F8-84F5203C726E}" sibTransId="{62E2B061-4545-4DBE-AC53-98679059F9DB}"/>
    <dgm:cxn modelId="{38754A1B-8692-404E-9793-3BB9AEF9CA16}" srcId="{CCBA4455-E106-4855-957D-CC58825F770C}" destId="{DB5DFE2B-1834-4357-8D05-2705D8F6E43E}" srcOrd="1" destOrd="0" parTransId="{5CF6C72C-DF93-4256-9371-1097A21B5F57}" sibTransId="{458EE7BF-2A8E-43CE-B67C-C67BF678D320}"/>
    <dgm:cxn modelId="{87328107-CAE4-4B01-A141-B4367B271F15}" type="presOf" srcId="{F2DE3196-C50B-49CA-B4A4-3EA6E6C7D825}" destId="{61ACF45B-FE15-4C30-A901-65191523C6F3}" srcOrd="0" destOrd="0" presId="urn:microsoft.com/office/officeart/2005/8/layout/lProcess3"/>
    <dgm:cxn modelId="{51375BAC-854E-41E0-8EAF-4A8BF379BC06}" type="presOf" srcId="{BD628D5A-5C35-487F-BCBF-47CEEBE3C299}" destId="{3E32340E-F5B9-4D9E-BE16-3DC91CEBE84B}" srcOrd="0" destOrd="0" presId="urn:microsoft.com/office/officeart/2005/8/layout/lProcess3"/>
    <dgm:cxn modelId="{C497FB57-66DD-401A-BC9E-89F2A08A2FA8}" srcId="{CCBA4455-E106-4855-957D-CC58825F770C}" destId="{8FD33D37-DB59-4C80-8D8A-9B054E01C472}" srcOrd="2" destOrd="0" parTransId="{3C1FB71C-9A3F-4450-A652-6723DC041184}" sibTransId="{6C35C221-D2F0-4E01-BCC4-88812880B44A}"/>
    <dgm:cxn modelId="{C95FC49C-75A1-4C88-AD5E-BC6FBD6586B6}" srcId="{F2DE3196-C50B-49CA-B4A4-3EA6E6C7D825}" destId="{AEF3DA6D-3ABD-418C-A1CB-C1B52C094583}" srcOrd="0" destOrd="0" parTransId="{EBE14686-6C79-471E-9E19-FF760A771C45}" sibTransId="{1F823964-F5FB-4220-B55C-232940C70F7D}"/>
    <dgm:cxn modelId="{619F3DB3-E99D-4D5B-974F-01C48E7ABF9B}" type="presParOf" srcId="{314FABB5-D230-4705-B58D-49C4A5478AF5}" destId="{E3964A89-6998-4F65-BEBB-B6BDDCD0FF34}" srcOrd="0" destOrd="0" presId="urn:microsoft.com/office/officeart/2005/8/layout/lProcess3"/>
    <dgm:cxn modelId="{7A2E6892-6BC1-4B33-AC48-D3092DC7F96C}" type="presParOf" srcId="{E3964A89-6998-4F65-BEBB-B6BDDCD0FF34}" destId="{61ACF45B-FE15-4C30-A901-65191523C6F3}" srcOrd="0" destOrd="0" presId="urn:microsoft.com/office/officeart/2005/8/layout/lProcess3"/>
    <dgm:cxn modelId="{3DE67EDE-E226-4276-9A07-0E15E0A82145}" type="presParOf" srcId="{E3964A89-6998-4F65-BEBB-B6BDDCD0FF34}" destId="{9206CD1C-6BD2-4BF0-B01E-DB660E8F2EE5}" srcOrd="1" destOrd="0" presId="urn:microsoft.com/office/officeart/2005/8/layout/lProcess3"/>
    <dgm:cxn modelId="{709B03EC-9747-457B-B764-716E3637803F}" type="presParOf" srcId="{E3964A89-6998-4F65-BEBB-B6BDDCD0FF34}" destId="{DC81A761-CC74-47D7-A002-C9F672AE9B20}" srcOrd="2" destOrd="0" presId="urn:microsoft.com/office/officeart/2005/8/layout/lProcess3"/>
    <dgm:cxn modelId="{3681AC0E-DBC0-47A7-999A-3D3D475668AB}" type="presParOf" srcId="{E3964A89-6998-4F65-BEBB-B6BDDCD0FF34}" destId="{0CFAEBFD-21C0-41FF-9120-31FF7686275E}" srcOrd="3" destOrd="0" presId="urn:microsoft.com/office/officeart/2005/8/layout/lProcess3"/>
    <dgm:cxn modelId="{12DC9769-6C7E-4F4B-B216-74BA5A3ABF75}" type="presParOf" srcId="{E3964A89-6998-4F65-BEBB-B6BDDCD0FF34}" destId="{6127E03B-D491-471A-8602-D964CB524171}" srcOrd="4" destOrd="0" presId="urn:microsoft.com/office/officeart/2005/8/layout/lProcess3"/>
    <dgm:cxn modelId="{4D626298-0B30-4596-BA02-FDD7BE05A05F}" type="presParOf" srcId="{314FABB5-D230-4705-B58D-49C4A5478AF5}" destId="{BDDEEA7D-C9FE-49F7-BD91-3AC25A9E1801}" srcOrd="1" destOrd="0" presId="urn:microsoft.com/office/officeart/2005/8/layout/lProcess3"/>
    <dgm:cxn modelId="{739532A8-6954-4CA1-94F4-32C70D70420B}" type="presParOf" srcId="{314FABB5-D230-4705-B58D-49C4A5478AF5}" destId="{18A79640-C0C2-4286-B6FC-C9D1B5290EEB}" srcOrd="2" destOrd="0" presId="urn:microsoft.com/office/officeart/2005/8/layout/lProcess3"/>
    <dgm:cxn modelId="{FFAE4C2B-A004-446B-BFE8-06E5DEB68081}" type="presParOf" srcId="{18A79640-C0C2-4286-B6FC-C9D1B5290EEB}" destId="{90EAD95E-5627-4180-BDFE-2BC8254966A8}" srcOrd="0" destOrd="0" presId="urn:microsoft.com/office/officeart/2005/8/layout/lProcess3"/>
    <dgm:cxn modelId="{A684B45C-F6DD-4AC8-821A-9C6CC9DAE41A}" type="presParOf" srcId="{18A79640-C0C2-4286-B6FC-C9D1B5290EEB}" destId="{8AF0C8DC-5220-4CF6-82B0-F1F5806AC09B}" srcOrd="1" destOrd="0" presId="urn:microsoft.com/office/officeart/2005/8/layout/lProcess3"/>
    <dgm:cxn modelId="{493F885C-109D-4820-AE38-044B36FC1C5C}" type="presParOf" srcId="{18A79640-C0C2-4286-B6FC-C9D1B5290EEB}" destId="{3E32340E-F5B9-4D9E-BE16-3DC91CEBE84B}" srcOrd="2" destOrd="0" presId="urn:microsoft.com/office/officeart/2005/8/layout/lProcess3"/>
    <dgm:cxn modelId="{B99F3906-77F3-4AFA-9113-6FC405759A6E}" type="presParOf" srcId="{314FABB5-D230-4705-B58D-49C4A5478AF5}" destId="{018375F7-BDBA-473C-B424-82668109F53B}" srcOrd="3" destOrd="0" presId="urn:microsoft.com/office/officeart/2005/8/layout/lProcess3"/>
    <dgm:cxn modelId="{E4741951-1734-4D33-886C-D6CF53D236D9}" type="presParOf" srcId="{314FABB5-D230-4705-B58D-49C4A5478AF5}" destId="{E6167975-CCB6-46F4-A5F1-7AA57D165F11}" srcOrd="4" destOrd="0" presId="urn:microsoft.com/office/officeart/2005/8/layout/lProcess3"/>
    <dgm:cxn modelId="{FCE43771-223D-4247-8459-4EECDF039030}" type="presParOf" srcId="{E6167975-CCB6-46F4-A5F1-7AA57D165F11}" destId="{3841DE03-8512-4B76-85F7-84B1AD06B4BA}" srcOrd="0" destOrd="0" presId="urn:microsoft.com/office/officeart/2005/8/layout/lProcess3"/>
    <dgm:cxn modelId="{7AAC2533-5976-4935-B03A-D387EB72A6CC}" type="presParOf" srcId="{E6167975-CCB6-46F4-A5F1-7AA57D165F11}" destId="{FCD3F816-3901-4105-A484-AD8AF1DE4640}" srcOrd="1" destOrd="0" presId="urn:microsoft.com/office/officeart/2005/8/layout/lProcess3"/>
    <dgm:cxn modelId="{9BD755BD-DFAE-49AB-9CE3-0BCA7DC72853}" type="presParOf" srcId="{E6167975-CCB6-46F4-A5F1-7AA57D165F11}" destId="{5C67CE88-AA9F-4DD7-8294-54B544375A84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C78F6B-AE3A-4F87-A8CD-0F88383F98C6}">
      <dsp:nvSpPr>
        <dsp:cNvPr id="0" name=""/>
        <dsp:cNvSpPr/>
      </dsp:nvSpPr>
      <dsp:spPr>
        <a:xfrm>
          <a:off x="847462" y="2068"/>
          <a:ext cx="1627435" cy="162743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>
              <a:solidFill>
                <a:schemeClr val="tx1"/>
              </a:solidFill>
            </a:rPr>
            <a:t>1. Capacitar el Comité de CS </a:t>
          </a:r>
          <a:endParaRPr lang="es-MX" sz="1900" kern="1200" dirty="0">
            <a:solidFill>
              <a:schemeClr val="tx1"/>
            </a:solidFill>
          </a:endParaRPr>
        </a:p>
      </dsp:txBody>
      <dsp:txXfrm>
        <a:off x="1085794" y="240400"/>
        <a:ext cx="1150771" cy="1150771"/>
      </dsp:txXfrm>
    </dsp:sp>
    <dsp:sp modelId="{2758B3AF-074B-4098-91B9-29F57A82A7EF}">
      <dsp:nvSpPr>
        <dsp:cNvPr id="0" name=""/>
        <dsp:cNvSpPr/>
      </dsp:nvSpPr>
      <dsp:spPr>
        <a:xfrm rot="10800000">
          <a:off x="1376378" y="1804745"/>
          <a:ext cx="569602" cy="371511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2C15A3-0BB9-40AF-87FA-B058BE962017}">
      <dsp:nvSpPr>
        <dsp:cNvPr id="0" name=""/>
        <dsp:cNvSpPr/>
      </dsp:nvSpPr>
      <dsp:spPr>
        <a:xfrm>
          <a:off x="948674" y="2330468"/>
          <a:ext cx="1425011" cy="1364711"/>
        </a:xfrm>
        <a:prstGeom prst="ellipse">
          <a:avLst/>
        </a:prstGeom>
        <a:solidFill>
          <a:schemeClr val="accent5">
            <a:hueOff val="-1241735"/>
            <a:satOff val="4976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tx1"/>
              </a:solidFill>
            </a:rPr>
            <a:t>2.-Capacitar a los integrantes </a:t>
          </a:r>
          <a:endParaRPr lang="es-MX" sz="1400" kern="1200" dirty="0">
            <a:solidFill>
              <a:schemeClr val="tx1"/>
            </a:solidFill>
          </a:endParaRPr>
        </a:p>
      </dsp:txBody>
      <dsp:txXfrm>
        <a:off x="1157362" y="2530325"/>
        <a:ext cx="1007635" cy="964997"/>
      </dsp:txXfrm>
    </dsp:sp>
    <dsp:sp modelId="{62A67CF2-E09C-4CC9-8836-27916CA31B25}">
      <dsp:nvSpPr>
        <dsp:cNvPr id="0" name=""/>
        <dsp:cNvSpPr/>
      </dsp:nvSpPr>
      <dsp:spPr>
        <a:xfrm rot="10800000">
          <a:off x="1376378" y="3870421"/>
          <a:ext cx="569602" cy="371511"/>
        </a:xfrm>
        <a:prstGeom prst="triangle">
          <a:avLst/>
        </a:prstGeom>
        <a:solidFill>
          <a:schemeClr val="accent5">
            <a:hueOff val="-1419125"/>
            <a:satOff val="5687"/>
            <a:lumOff val="123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F7F10C-39F9-4242-97D7-8F55816CF073}">
      <dsp:nvSpPr>
        <dsp:cNvPr id="0" name=""/>
        <dsp:cNvSpPr/>
      </dsp:nvSpPr>
      <dsp:spPr>
        <a:xfrm>
          <a:off x="711997" y="4396144"/>
          <a:ext cx="1898364" cy="1632493"/>
        </a:xfrm>
        <a:prstGeom prst="ellipse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tx1"/>
              </a:solidFill>
            </a:rPr>
            <a:t>3.-Supervisar la distribución y cierre del presupuesto </a:t>
          </a:r>
          <a:endParaRPr lang="es-MX" sz="1400" kern="1200" dirty="0">
            <a:solidFill>
              <a:schemeClr val="tx1"/>
            </a:solidFill>
          </a:endParaRPr>
        </a:p>
      </dsp:txBody>
      <dsp:txXfrm>
        <a:off x="990006" y="4635217"/>
        <a:ext cx="1342346" cy="1154347"/>
      </dsp:txXfrm>
    </dsp:sp>
    <dsp:sp modelId="{ED870410-C11B-4DD8-9DE3-6F7A9EA4CB49}">
      <dsp:nvSpPr>
        <dsp:cNvPr id="0" name=""/>
        <dsp:cNvSpPr/>
      </dsp:nvSpPr>
      <dsp:spPr>
        <a:xfrm rot="5403374">
          <a:off x="2781268" y="5028014"/>
          <a:ext cx="569602" cy="371511"/>
        </a:xfrm>
        <a:prstGeom prst="triangle">
          <a:avLst/>
        </a:prstGeom>
        <a:solidFill>
          <a:schemeClr val="accent5">
            <a:hueOff val="-2838251"/>
            <a:satOff val="11375"/>
            <a:lumOff val="24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3A7060-3A44-4834-9947-7FEC56F7ADAA}">
      <dsp:nvSpPr>
        <dsp:cNvPr id="0" name=""/>
        <dsp:cNvSpPr/>
      </dsp:nvSpPr>
      <dsp:spPr>
        <a:xfrm>
          <a:off x="3500749" y="4532076"/>
          <a:ext cx="1474097" cy="1365688"/>
        </a:xfrm>
        <a:prstGeom prst="ellipse">
          <a:avLst/>
        </a:prstGeom>
        <a:solidFill>
          <a:schemeClr val="accent5">
            <a:hueOff val="-3725204"/>
            <a:satOff val="14929"/>
            <a:lumOff val="323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tx1"/>
              </a:solidFill>
            </a:rPr>
            <a:t>4.-Distribución y cierre de los materiales de capacitación </a:t>
          </a:r>
          <a:endParaRPr lang="es-MX" sz="1400" kern="1200" dirty="0">
            <a:solidFill>
              <a:schemeClr val="tx1"/>
            </a:solidFill>
          </a:endParaRPr>
        </a:p>
      </dsp:txBody>
      <dsp:txXfrm>
        <a:off x="3716626" y="4732076"/>
        <a:ext cx="1042343" cy="965688"/>
      </dsp:txXfrm>
    </dsp:sp>
    <dsp:sp modelId="{B2D46EBA-2517-4F0A-9852-D0BD79FFBB59}">
      <dsp:nvSpPr>
        <dsp:cNvPr id="0" name=""/>
        <dsp:cNvSpPr/>
      </dsp:nvSpPr>
      <dsp:spPr>
        <a:xfrm>
          <a:off x="3952996" y="3934240"/>
          <a:ext cx="569602" cy="371511"/>
        </a:xfrm>
        <a:prstGeom prst="triangle">
          <a:avLst/>
        </a:prstGeom>
        <a:solidFill>
          <a:schemeClr val="accent5">
            <a:hueOff val="-4257376"/>
            <a:satOff val="17062"/>
            <a:lumOff val="369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5C3145-B85F-4BEB-8593-C5A574E6AA1D}">
      <dsp:nvSpPr>
        <dsp:cNvPr id="0" name=""/>
        <dsp:cNvSpPr/>
      </dsp:nvSpPr>
      <dsp:spPr>
        <a:xfrm>
          <a:off x="3563073" y="2306820"/>
          <a:ext cx="1349449" cy="1422123"/>
        </a:xfrm>
        <a:prstGeom prst="ellipse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solidFill>
                <a:schemeClr val="tx1"/>
              </a:solidFill>
            </a:rPr>
            <a:t>5.-Distribución y cierre de los materiales de difusión </a:t>
          </a:r>
          <a:endParaRPr lang="es-MX" sz="1200" kern="1200" dirty="0">
            <a:solidFill>
              <a:schemeClr val="tx1"/>
            </a:solidFill>
          </a:endParaRPr>
        </a:p>
      </dsp:txBody>
      <dsp:txXfrm>
        <a:off x="3760695" y="2515085"/>
        <a:ext cx="954205" cy="1005593"/>
      </dsp:txXfrm>
    </dsp:sp>
    <dsp:sp modelId="{A908B177-5648-420E-B33F-799F32679344}">
      <dsp:nvSpPr>
        <dsp:cNvPr id="0" name=""/>
        <dsp:cNvSpPr/>
      </dsp:nvSpPr>
      <dsp:spPr>
        <a:xfrm>
          <a:off x="3952996" y="1718507"/>
          <a:ext cx="569602" cy="371511"/>
        </a:xfrm>
        <a:prstGeom prst="triangle">
          <a:avLst/>
        </a:prstGeom>
        <a:solidFill>
          <a:schemeClr val="accent5">
            <a:hueOff val="-5676501"/>
            <a:satOff val="22749"/>
            <a:lumOff val="49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A3C313-C395-4550-95A9-9239FFDDF456}">
      <dsp:nvSpPr>
        <dsp:cNvPr id="0" name=""/>
        <dsp:cNvSpPr/>
      </dsp:nvSpPr>
      <dsp:spPr>
        <a:xfrm>
          <a:off x="3475972" y="118954"/>
          <a:ext cx="1523650" cy="1403778"/>
        </a:xfrm>
        <a:prstGeom prst="ellipse">
          <a:avLst/>
        </a:prstGeom>
        <a:solidFill>
          <a:schemeClr val="accent5">
            <a:hueOff val="-6208672"/>
            <a:satOff val="24882"/>
            <a:lumOff val="53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solidFill>
                <a:schemeClr val="tx1"/>
              </a:solidFill>
            </a:rPr>
            <a:t>6.-Verificar que se haya realizado todos las actividades del pitcs </a:t>
          </a:r>
          <a:endParaRPr lang="es-MX" sz="1200" kern="1200" dirty="0">
            <a:solidFill>
              <a:schemeClr val="tx1"/>
            </a:solidFill>
          </a:endParaRPr>
        </a:p>
      </dsp:txBody>
      <dsp:txXfrm>
        <a:off x="3699105" y="324533"/>
        <a:ext cx="1077384" cy="992620"/>
      </dsp:txXfrm>
    </dsp:sp>
    <dsp:sp modelId="{7F9E10C6-0BFB-48BA-BDD3-0DAA5E78355C}">
      <dsp:nvSpPr>
        <dsp:cNvPr id="0" name=""/>
        <dsp:cNvSpPr/>
      </dsp:nvSpPr>
      <dsp:spPr>
        <a:xfrm rot="5417954">
          <a:off x="5158140" y="641382"/>
          <a:ext cx="569602" cy="371511"/>
        </a:xfrm>
        <a:prstGeom prst="triangle">
          <a:avLst/>
        </a:prstGeom>
        <a:solidFill>
          <a:schemeClr val="accent5">
            <a:hueOff val="-7095626"/>
            <a:satOff val="28436"/>
            <a:lumOff val="616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491F83-3825-4E47-8F19-192A8C33D578}">
      <dsp:nvSpPr>
        <dsp:cNvPr id="0" name=""/>
        <dsp:cNvSpPr/>
      </dsp:nvSpPr>
      <dsp:spPr>
        <a:xfrm>
          <a:off x="5865233" y="7126"/>
          <a:ext cx="1652369" cy="1653063"/>
        </a:xfrm>
        <a:prstGeom prst="ellipse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tx1"/>
              </a:solidFill>
            </a:rPr>
            <a:t>7.-Realizar el informe final de CCS Y subirlo a la pagina de la universidad </a:t>
          </a:r>
          <a:endParaRPr lang="es-MX" sz="1400" kern="1200" dirty="0">
            <a:solidFill>
              <a:schemeClr val="tx1"/>
            </a:solidFill>
          </a:endParaRPr>
        </a:p>
      </dsp:txBody>
      <dsp:txXfrm>
        <a:off x="6107217" y="249211"/>
        <a:ext cx="1168401" cy="1168893"/>
      </dsp:txXfrm>
    </dsp:sp>
    <dsp:sp modelId="{243CECE1-11BC-49DE-BE49-2D730001E3B9}">
      <dsp:nvSpPr>
        <dsp:cNvPr id="0" name=""/>
        <dsp:cNvSpPr/>
      </dsp:nvSpPr>
      <dsp:spPr>
        <a:xfrm rot="10800000">
          <a:off x="6406616" y="1846595"/>
          <a:ext cx="569602" cy="371511"/>
        </a:xfrm>
        <a:prstGeom prst="triangle">
          <a:avLst/>
        </a:prstGeom>
        <a:solidFill>
          <a:schemeClr val="accent5">
            <a:hueOff val="-8514751"/>
            <a:satOff val="34124"/>
            <a:lumOff val="739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9E503C-580E-4B8D-98CB-07063B0B0327}">
      <dsp:nvSpPr>
        <dsp:cNvPr id="0" name=""/>
        <dsp:cNvSpPr/>
      </dsp:nvSpPr>
      <dsp:spPr>
        <a:xfrm>
          <a:off x="6014809" y="2383483"/>
          <a:ext cx="1353216" cy="1320054"/>
        </a:xfrm>
        <a:prstGeom prst="ellipse">
          <a:avLst/>
        </a:prstGeom>
        <a:solidFill>
          <a:schemeClr val="accent5">
            <a:hueOff val="-8692142"/>
            <a:satOff val="34835"/>
            <a:lumOff val="7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solidFill>
                <a:schemeClr val="tx1"/>
              </a:solidFill>
            </a:rPr>
            <a:t>8.-Elaborar reporte final de quejas y denuncias </a:t>
          </a:r>
          <a:endParaRPr lang="es-MX" sz="1200" kern="1200" dirty="0">
            <a:solidFill>
              <a:schemeClr val="tx1"/>
            </a:solidFill>
          </a:endParaRPr>
        </a:p>
      </dsp:txBody>
      <dsp:txXfrm>
        <a:off x="6212983" y="2576800"/>
        <a:ext cx="956868" cy="933420"/>
      </dsp:txXfrm>
    </dsp:sp>
    <dsp:sp modelId="{B640F9FF-9A0F-4590-B955-73E32C8371EC}">
      <dsp:nvSpPr>
        <dsp:cNvPr id="0" name=""/>
        <dsp:cNvSpPr/>
      </dsp:nvSpPr>
      <dsp:spPr>
        <a:xfrm rot="10800000">
          <a:off x="6406616" y="3889943"/>
          <a:ext cx="569602" cy="371511"/>
        </a:xfrm>
        <a:prstGeom prst="triangl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E87B2E-C11E-4FCA-8A0A-315D76FBD2B2}">
      <dsp:nvSpPr>
        <dsp:cNvPr id="0" name=""/>
        <dsp:cNvSpPr/>
      </dsp:nvSpPr>
      <dsp:spPr>
        <a:xfrm>
          <a:off x="5877700" y="4426830"/>
          <a:ext cx="1627435" cy="1627435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tx1"/>
              </a:solidFill>
            </a:rPr>
            <a:t>9.-Elaborar reporte final de CS y acciones de mejora para el sig. Ejercicio final </a:t>
          </a:r>
          <a:endParaRPr lang="es-MX" sz="1400" kern="1200" dirty="0">
            <a:solidFill>
              <a:schemeClr val="tx1"/>
            </a:solidFill>
          </a:endParaRPr>
        </a:p>
      </dsp:txBody>
      <dsp:txXfrm>
        <a:off x="6116032" y="4665162"/>
        <a:ext cx="1150771" cy="11507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F68EE7-9945-4809-B4E8-D0E2247DDB31}">
      <dsp:nvSpPr>
        <dsp:cNvPr id="0" name=""/>
        <dsp:cNvSpPr/>
      </dsp:nvSpPr>
      <dsp:spPr>
        <a:xfrm>
          <a:off x="4519223" y="4020186"/>
          <a:ext cx="4299099" cy="505776"/>
        </a:xfrm>
        <a:prstGeom prst="rect">
          <a:avLst/>
        </a:prstGeom>
        <a:solidFill>
          <a:srgbClr val="2EDE97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C2C11B-32B7-4189-A5A7-5D56398EC8B9}">
      <dsp:nvSpPr>
        <dsp:cNvPr id="0" name=""/>
        <dsp:cNvSpPr/>
      </dsp:nvSpPr>
      <dsp:spPr>
        <a:xfrm>
          <a:off x="2584" y="1098536"/>
          <a:ext cx="315827" cy="31582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D530BB-35FF-4075-8E4E-B3EABCFCB345}">
      <dsp:nvSpPr>
        <dsp:cNvPr id="0" name=""/>
        <dsp:cNvSpPr/>
      </dsp:nvSpPr>
      <dsp:spPr>
        <a:xfrm>
          <a:off x="397586" y="103115"/>
          <a:ext cx="4299099" cy="9085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Garantizar la transparencia y la rendición de cuentas </a:t>
          </a:r>
          <a:endParaRPr lang="es-MX" sz="1800" kern="1200" dirty="0"/>
        </a:p>
      </dsp:txBody>
      <dsp:txXfrm>
        <a:off x="397586" y="103115"/>
        <a:ext cx="4299099" cy="908587"/>
      </dsp:txXfrm>
    </dsp:sp>
    <dsp:sp modelId="{799922D7-1AAC-4FC0-8D65-292003FE7B47}">
      <dsp:nvSpPr>
        <dsp:cNvPr id="0" name=""/>
        <dsp:cNvSpPr/>
      </dsp:nvSpPr>
      <dsp:spPr>
        <a:xfrm>
          <a:off x="2584" y="1834720"/>
          <a:ext cx="315819" cy="3158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E0E01E-79EF-4B42-8633-4C5F5342BEF1}">
      <dsp:nvSpPr>
        <dsp:cNvPr id="0" name=""/>
        <dsp:cNvSpPr/>
      </dsp:nvSpPr>
      <dsp:spPr>
        <a:xfrm>
          <a:off x="303521" y="1624541"/>
          <a:ext cx="3998162" cy="736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Creo corresponsabilidad entre estado y beneficiarios </a:t>
          </a:r>
          <a:endParaRPr lang="es-MX" sz="1700" kern="1200" dirty="0"/>
        </a:p>
      </dsp:txBody>
      <dsp:txXfrm>
        <a:off x="303521" y="1624541"/>
        <a:ext cx="3998162" cy="736176"/>
      </dsp:txXfrm>
    </dsp:sp>
    <dsp:sp modelId="{5F06E817-2B04-4F1E-AE5B-AD6FC2F81415}">
      <dsp:nvSpPr>
        <dsp:cNvPr id="0" name=""/>
        <dsp:cNvSpPr/>
      </dsp:nvSpPr>
      <dsp:spPr>
        <a:xfrm>
          <a:off x="2584" y="2570896"/>
          <a:ext cx="315819" cy="3158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556C86-093D-4083-A122-1A0CE96973BF}">
      <dsp:nvSpPr>
        <dsp:cNvPr id="0" name=""/>
        <dsp:cNvSpPr/>
      </dsp:nvSpPr>
      <dsp:spPr>
        <a:xfrm>
          <a:off x="303521" y="2360717"/>
          <a:ext cx="3998162" cy="736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Favorece la participación de grupos vulnerables </a:t>
          </a:r>
          <a:endParaRPr lang="es-MX" sz="1700" kern="1200" dirty="0"/>
        </a:p>
      </dsp:txBody>
      <dsp:txXfrm>
        <a:off x="303521" y="2360717"/>
        <a:ext cx="3998162" cy="736176"/>
      </dsp:txXfrm>
    </dsp:sp>
    <dsp:sp modelId="{9BCCBA9E-2620-45CE-AEE6-CD3F8B715D62}">
      <dsp:nvSpPr>
        <dsp:cNvPr id="0" name=""/>
        <dsp:cNvSpPr/>
      </dsp:nvSpPr>
      <dsp:spPr>
        <a:xfrm>
          <a:off x="2584" y="3307072"/>
          <a:ext cx="315819" cy="3158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967DA7-1D99-46B0-A583-8F0D6A08490C}">
      <dsp:nvSpPr>
        <dsp:cNvPr id="0" name=""/>
        <dsp:cNvSpPr/>
      </dsp:nvSpPr>
      <dsp:spPr>
        <a:xfrm>
          <a:off x="303521" y="3096894"/>
          <a:ext cx="3998162" cy="736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Ayuda a mejorar las obras y los servicios públicos </a:t>
          </a:r>
          <a:endParaRPr lang="es-MX" sz="1700" kern="1200" dirty="0"/>
        </a:p>
      </dsp:txBody>
      <dsp:txXfrm>
        <a:off x="303521" y="3096894"/>
        <a:ext cx="3998162" cy="736176"/>
      </dsp:txXfrm>
    </dsp:sp>
    <dsp:sp modelId="{04733911-8565-4B40-AA06-D5775869B66D}">
      <dsp:nvSpPr>
        <dsp:cNvPr id="0" name=""/>
        <dsp:cNvSpPr/>
      </dsp:nvSpPr>
      <dsp:spPr>
        <a:xfrm>
          <a:off x="227814" y="4020186"/>
          <a:ext cx="4299099" cy="505776"/>
        </a:xfrm>
        <a:prstGeom prst="rect">
          <a:avLst/>
        </a:prstGeom>
        <a:solidFill>
          <a:srgbClr val="2EDE97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499C22-33AD-475E-80C5-45C5776C05A7}">
      <dsp:nvSpPr>
        <dsp:cNvPr id="0" name=""/>
        <dsp:cNvSpPr/>
      </dsp:nvSpPr>
      <dsp:spPr>
        <a:xfrm>
          <a:off x="4516638" y="1098536"/>
          <a:ext cx="315827" cy="31582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672FE0-7C9E-417A-9A77-C3A7B509D125}">
      <dsp:nvSpPr>
        <dsp:cNvPr id="0" name=""/>
        <dsp:cNvSpPr/>
      </dsp:nvSpPr>
      <dsp:spPr>
        <a:xfrm>
          <a:off x="4954416" y="764258"/>
          <a:ext cx="3386916" cy="9085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Permite a los ciudadanos contar con un espacio de opinión y vigilancia sobre el programa </a:t>
          </a:r>
          <a:endParaRPr lang="es-MX" sz="1600" kern="1200" dirty="0"/>
        </a:p>
      </dsp:txBody>
      <dsp:txXfrm>
        <a:off x="4954416" y="764258"/>
        <a:ext cx="3386916" cy="908587"/>
      </dsp:txXfrm>
    </dsp:sp>
    <dsp:sp modelId="{D529B4FE-3F0C-4BBA-9927-E1CEEE2A4BC4}">
      <dsp:nvSpPr>
        <dsp:cNvPr id="0" name=""/>
        <dsp:cNvSpPr/>
      </dsp:nvSpPr>
      <dsp:spPr>
        <a:xfrm>
          <a:off x="4516638" y="1834720"/>
          <a:ext cx="315819" cy="3158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A7571B-C862-48C3-BCB4-1B0C1FF0579B}">
      <dsp:nvSpPr>
        <dsp:cNvPr id="0" name=""/>
        <dsp:cNvSpPr/>
      </dsp:nvSpPr>
      <dsp:spPr>
        <a:xfrm>
          <a:off x="4817575" y="1624541"/>
          <a:ext cx="3998162" cy="736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Inhibe la corrupción, la discrecionalidad y el uso político de los programas públicos </a:t>
          </a:r>
          <a:endParaRPr lang="es-MX" sz="1700" kern="1200" dirty="0"/>
        </a:p>
      </dsp:txBody>
      <dsp:txXfrm>
        <a:off x="4817575" y="1624541"/>
        <a:ext cx="3998162" cy="736176"/>
      </dsp:txXfrm>
    </dsp:sp>
    <dsp:sp modelId="{DA722E7A-9655-4D00-A823-62C83DB41CA3}">
      <dsp:nvSpPr>
        <dsp:cNvPr id="0" name=""/>
        <dsp:cNvSpPr/>
      </dsp:nvSpPr>
      <dsp:spPr>
        <a:xfrm>
          <a:off x="4516638" y="2570896"/>
          <a:ext cx="315819" cy="3158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1A44AB-0B3C-46EA-9039-5C9E5CEAF847}">
      <dsp:nvSpPr>
        <dsp:cNvPr id="0" name=""/>
        <dsp:cNvSpPr/>
      </dsp:nvSpPr>
      <dsp:spPr>
        <a:xfrm>
          <a:off x="4817575" y="2360717"/>
          <a:ext cx="3998162" cy="736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Aporta elementos para establecer estrategias de fiscalización </a:t>
          </a:r>
          <a:endParaRPr lang="es-MX" sz="1700" kern="1200" dirty="0"/>
        </a:p>
      </dsp:txBody>
      <dsp:txXfrm>
        <a:off x="4817575" y="2360717"/>
        <a:ext cx="3998162" cy="736176"/>
      </dsp:txXfrm>
    </dsp:sp>
    <dsp:sp modelId="{6C7E7C51-63B1-4A6A-BEC4-1191236D570B}">
      <dsp:nvSpPr>
        <dsp:cNvPr id="0" name=""/>
        <dsp:cNvSpPr/>
      </dsp:nvSpPr>
      <dsp:spPr>
        <a:xfrm>
          <a:off x="4516638" y="3307072"/>
          <a:ext cx="315819" cy="3158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F3EC3B-0E63-44D9-A1BA-949A42FE1EBA}">
      <dsp:nvSpPr>
        <dsp:cNvPr id="0" name=""/>
        <dsp:cNvSpPr/>
      </dsp:nvSpPr>
      <dsp:spPr>
        <a:xfrm>
          <a:off x="4817575" y="3096894"/>
          <a:ext cx="3998162" cy="736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Fortalece los vínculos de confianza entre el gobierno y sociedad </a:t>
          </a:r>
          <a:endParaRPr lang="es-MX" sz="1700" kern="1200" dirty="0"/>
        </a:p>
      </dsp:txBody>
      <dsp:txXfrm>
        <a:off x="4817575" y="3096894"/>
        <a:ext cx="3998162" cy="7361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D56405-96D1-4E91-802E-81C8ACE92286}">
      <dsp:nvSpPr>
        <dsp:cNvPr id="0" name=""/>
        <dsp:cNvSpPr/>
      </dsp:nvSpPr>
      <dsp:spPr>
        <a:xfrm>
          <a:off x="1867779" y="-27638"/>
          <a:ext cx="4494040" cy="4494040"/>
        </a:xfrm>
        <a:prstGeom prst="circularArrow">
          <a:avLst>
            <a:gd name="adj1" fmla="val 5544"/>
            <a:gd name="adj2" fmla="val 330680"/>
            <a:gd name="adj3" fmla="val 13765712"/>
            <a:gd name="adj4" fmla="val 17392183"/>
            <a:gd name="adj5" fmla="val 5757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C61194-4296-4B0E-906D-69FF149CF921}">
      <dsp:nvSpPr>
        <dsp:cNvPr id="0" name=""/>
        <dsp:cNvSpPr/>
      </dsp:nvSpPr>
      <dsp:spPr>
        <a:xfrm>
          <a:off x="3057971" y="1135"/>
          <a:ext cx="2113657" cy="105682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Secretaria de la función publica </a:t>
          </a:r>
          <a:endParaRPr lang="es-MX" sz="1900" kern="1200" dirty="0"/>
        </a:p>
      </dsp:txBody>
      <dsp:txXfrm>
        <a:off x="3109561" y="52725"/>
        <a:ext cx="2010477" cy="953648"/>
      </dsp:txXfrm>
    </dsp:sp>
    <dsp:sp modelId="{10D24292-2388-4C0A-B7DE-AD798943833C}">
      <dsp:nvSpPr>
        <dsp:cNvPr id="0" name=""/>
        <dsp:cNvSpPr/>
      </dsp:nvSpPr>
      <dsp:spPr>
        <a:xfrm>
          <a:off x="4880609" y="1325359"/>
          <a:ext cx="2113657" cy="1056828"/>
        </a:xfrm>
        <a:prstGeom prst="roundRect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Instancias normativas </a:t>
          </a:r>
          <a:endParaRPr lang="es-MX" sz="1900" kern="1200" dirty="0"/>
        </a:p>
      </dsp:txBody>
      <dsp:txXfrm>
        <a:off x="4932199" y="1376949"/>
        <a:ext cx="2010477" cy="953648"/>
      </dsp:txXfrm>
    </dsp:sp>
    <dsp:sp modelId="{C7D92ECD-35E4-4B34-857B-A7C0E8E34133}">
      <dsp:nvSpPr>
        <dsp:cNvPr id="0" name=""/>
        <dsp:cNvSpPr/>
      </dsp:nvSpPr>
      <dsp:spPr>
        <a:xfrm>
          <a:off x="4184423" y="3467999"/>
          <a:ext cx="2113657" cy="1056828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Instancias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Ejecutoras </a:t>
          </a:r>
          <a:endParaRPr lang="es-MX" sz="1900" kern="1200" dirty="0"/>
        </a:p>
      </dsp:txBody>
      <dsp:txXfrm>
        <a:off x="4236013" y="3519589"/>
        <a:ext cx="2010477" cy="953648"/>
      </dsp:txXfrm>
    </dsp:sp>
    <dsp:sp modelId="{161B9517-58B9-4D63-BA12-F010D088DE94}">
      <dsp:nvSpPr>
        <dsp:cNvPr id="0" name=""/>
        <dsp:cNvSpPr/>
      </dsp:nvSpPr>
      <dsp:spPr>
        <a:xfrm>
          <a:off x="1931519" y="3467999"/>
          <a:ext cx="2113657" cy="1056828"/>
        </a:xfrm>
        <a:prstGeom prst="roundRect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Órganos de control estatales (OEC)</a:t>
          </a:r>
          <a:endParaRPr lang="es-MX" sz="1900" kern="1200" dirty="0"/>
        </a:p>
      </dsp:txBody>
      <dsp:txXfrm>
        <a:off x="1983109" y="3519589"/>
        <a:ext cx="2010477" cy="953648"/>
      </dsp:txXfrm>
    </dsp:sp>
    <dsp:sp modelId="{A6009305-31CD-4BB1-BEC2-0BA5D9A7E63E}">
      <dsp:nvSpPr>
        <dsp:cNvPr id="0" name=""/>
        <dsp:cNvSpPr/>
      </dsp:nvSpPr>
      <dsp:spPr>
        <a:xfrm>
          <a:off x="1235333" y="1325359"/>
          <a:ext cx="2113657" cy="1056828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Órganos de control internos (OIC)</a:t>
          </a:r>
          <a:endParaRPr lang="es-MX" sz="1900" kern="1200" dirty="0"/>
        </a:p>
      </dsp:txBody>
      <dsp:txXfrm>
        <a:off x="1286923" y="1376949"/>
        <a:ext cx="2010477" cy="9536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D779A2-7714-4C1D-82E9-4BD949DE5612}">
      <dsp:nvSpPr>
        <dsp:cNvPr id="0" name=""/>
        <dsp:cNvSpPr/>
      </dsp:nvSpPr>
      <dsp:spPr>
        <a:xfrm rot="5400000">
          <a:off x="-135501" y="136674"/>
          <a:ext cx="903343" cy="63234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1</a:t>
          </a:r>
          <a:endParaRPr lang="es-MX" sz="1700" kern="1200" dirty="0"/>
        </a:p>
      </dsp:txBody>
      <dsp:txXfrm rot="-5400000">
        <a:off x="1" y="317342"/>
        <a:ext cx="632340" cy="271003"/>
      </dsp:txXfrm>
    </dsp:sp>
    <dsp:sp modelId="{0DEEAA25-3458-4DFC-A806-DBF717C21E69}">
      <dsp:nvSpPr>
        <dsp:cNvPr id="0" name=""/>
        <dsp:cNvSpPr/>
      </dsp:nvSpPr>
      <dsp:spPr>
        <a:xfrm rot="5400000">
          <a:off x="4137383" y="-3505043"/>
          <a:ext cx="587173" cy="759725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1590" rIns="21590" bIns="2159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3400" kern="1200" dirty="0" smtClean="0"/>
            <a:t>Docentes </a:t>
          </a:r>
          <a:endParaRPr lang="es-MX" sz="3400" kern="1200" dirty="0"/>
        </a:p>
      </dsp:txBody>
      <dsp:txXfrm rot="-5400000">
        <a:off x="632341" y="28662"/>
        <a:ext cx="7568596" cy="529847"/>
      </dsp:txXfrm>
    </dsp:sp>
    <dsp:sp modelId="{3D8C66BD-7B7D-4009-816D-F3D820CD3229}">
      <dsp:nvSpPr>
        <dsp:cNvPr id="0" name=""/>
        <dsp:cNvSpPr/>
      </dsp:nvSpPr>
      <dsp:spPr>
        <a:xfrm rot="5400000">
          <a:off x="-135501" y="850316"/>
          <a:ext cx="903343" cy="632340"/>
        </a:xfrm>
        <a:prstGeom prst="chevron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2</a:t>
          </a:r>
          <a:endParaRPr lang="es-MX" sz="1700" kern="1200" dirty="0"/>
        </a:p>
      </dsp:txBody>
      <dsp:txXfrm rot="-5400000">
        <a:off x="1" y="1030984"/>
        <a:ext cx="632340" cy="271003"/>
      </dsp:txXfrm>
    </dsp:sp>
    <dsp:sp modelId="{81A9FECF-E70B-4BB6-8CE6-950A1FCE6632}">
      <dsp:nvSpPr>
        <dsp:cNvPr id="0" name=""/>
        <dsp:cNvSpPr/>
      </dsp:nvSpPr>
      <dsp:spPr>
        <a:xfrm rot="5400000">
          <a:off x="4137383" y="-2790228"/>
          <a:ext cx="587173" cy="759725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1590" rIns="21590" bIns="2159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3400" kern="1200" dirty="0" smtClean="0"/>
            <a:t>Alumnos </a:t>
          </a:r>
          <a:endParaRPr lang="es-MX" sz="3400" kern="1200" dirty="0"/>
        </a:p>
      </dsp:txBody>
      <dsp:txXfrm rot="-5400000">
        <a:off x="632341" y="743477"/>
        <a:ext cx="7568596" cy="529847"/>
      </dsp:txXfrm>
    </dsp:sp>
    <dsp:sp modelId="{10D02296-536E-408A-8100-1DD193EC6A38}">
      <dsp:nvSpPr>
        <dsp:cNvPr id="0" name=""/>
        <dsp:cNvSpPr/>
      </dsp:nvSpPr>
      <dsp:spPr>
        <a:xfrm rot="5400000">
          <a:off x="-135501" y="1563957"/>
          <a:ext cx="903343" cy="632340"/>
        </a:xfrm>
        <a:prstGeom prst="chevron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3</a:t>
          </a:r>
          <a:endParaRPr lang="es-MX" sz="1700" kern="1200" dirty="0"/>
        </a:p>
      </dsp:txBody>
      <dsp:txXfrm rot="-5400000">
        <a:off x="1" y="1744625"/>
        <a:ext cx="632340" cy="271003"/>
      </dsp:txXfrm>
    </dsp:sp>
    <dsp:sp modelId="{2A31F8D4-125D-41C0-B59A-F6A54CE96C35}">
      <dsp:nvSpPr>
        <dsp:cNvPr id="0" name=""/>
        <dsp:cNvSpPr/>
      </dsp:nvSpPr>
      <dsp:spPr>
        <a:xfrm rot="5400000">
          <a:off x="4137383" y="-2076586"/>
          <a:ext cx="587173" cy="759725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1590" rIns="21590" bIns="2159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3400" kern="1200" dirty="0" smtClean="0"/>
            <a:t>Personal administrativo </a:t>
          </a:r>
          <a:endParaRPr lang="es-MX" sz="3400" kern="1200" dirty="0"/>
        </a:p>
      </dsp:txBody>
      <dsp:txXfrm rot="-5400000">
        <a:off x="632341" y="1457119"/>
        <a:ext cx="7568596" cy="52984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654A60-28CD-4F97-9AA4-9F3A770E244B}">
      <dsp:nvSpPr>
        <dsp:cNvPr id="0" name=""/>
        <dsp:cNvSpPr/>
      </dsp:nvSpPr>
      <dsp:spPr>
        <a:xfrm>
          <a:off x="2411" y="1053455"/>
          <a:ext cx="2419052" cy="2419052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3129" tIns="17780" rIns="133129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 Se difunda información suficiente, veraz y oportuna</a:t>
          </a:r>
          <a:endParaRPr lang="es-MX" sz="1400" kern="1200" dirty="0"/>
        </a:p>
      </dsp:txBody>
      <dsp:txXfrm>
        <a:off x="356673" y="1407717"/>
        <a:ext cx="1710528" cy="1710528"/>
      </dsp:txXfrm>
    </dsp:sp>
    <dsp:sp modelId="{9E98BDFE-9A3A-4BF5-BC2B-DAA18944C7CB}">
      <dsp:nvSpPr>
        <dsp:cNvPr id="0" name=""/>
        <dsp:cNvSpPr/>
      </dsp:nvSpPr>
      <dsp:spPr>
        <a:xfrm>
          <a:off x="1937652" y="1053455"/>
          <a:ext cx="2419052" cy="2419052"/>
        </a:xfrm>
        <a:prstGeom prst="ellipse">
          <a:avLst/>
        </a:prstGeom>
        <a:solidFill>
          <a:schemeClr val="accent5">
            <a:alpha val="50000"/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3129" tIns="17780" rIns="133129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Que el programa de desarrollo social no se utilice con fines políticos, electorales, de lucro u otros distintos a su objeto</a:t>
          </a:r>
          <a:endParaRPr lang="es-MX" sz="1400" kern="1200" dirty="0"/>
        </a:p>
      </dsp:txBody>
      <dsp:txXfrm>
        <a:off x="2291914" y="1407717"/>
        <a:ext cx="1710528" cy="1710528"/>
      </dsp:txXfrm>
    </dsp:sp>
    <dsp:sp modelId="{43B61D9D-AA79-4025-9BB8-7436A1E79CD0}">
      <dsp:nvSpPr>
        <dsp:cNvPr id="0" name=""/>
        <dsp:cNvSpPr/>
      </dsp:nvSpPr>
      <dsp:spPr>
        <a:xfrm>
          <a:off x="3872894" y="1053455"/>
          <a:ext cx="2419052" cy="2419052"/>
        </a:xfrm>
        <a:prstGeom prst="ellipse">
          <a:avLst/>
        </a:prstGeom>
        <a:solidFill>
          <a:schemeClr val="accent5">
            <a:alpha val="50000"/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3129" tIns="17780" rIns="133129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El ejercicio de los recursos públicos sea transparente y con apego a la normatividad</a:t>
          </a:r>
          <a:endParaRPr lang="es-MX" sz="1400" kern="1200" dirty="0"/>
        </a:p>
      </dsp:txBody>
      <dsp:txXfrm>
        <a:off x="4227156" y="1407717"/>
        <a:ext cx="1710528" cy="1710528"/>
      </dsp:txXfrm>
    </dsp:sp>
    <dsp:sp modelId="{D9236E7E-CED3-45E2-998B-A012AFEFCA7C}">
      <dsp:nvSpPr>
        <dsp:cNvPr id="0" name=""/>
        <dsp:cNvSpPr/>
      </dsp:nvSpPr>
      <dsp:spPr>
        <a:xfrm>
          <a:off x="5808136" y="1053455"/>
          <a:ext cx="2419052" cy="2419052"/>
        </a:xfrm>
        <a:prstGeom prst="ellipse">
          <a:avLst/>
        </a:prstGeom>
        <a:solidFill>
          <a:schemeClr val="accent5">
            <a:alpha val="50000"/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3129" tIns="17780" rIns="133129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Las autoridades competentes den atención a las quejas y denuncias relacionadas con el programa de desarrollo social.</a:t>
          </a:r>
          <a:endParaRPr lang="es-MX" sz="1400" kern="1200" dirty="0"/>
        </a:p>
      </dsp:txBody>
      <dsp:txXfrm>
        <a:off x="6162398" y="1407717"/>
        <a:ext cx="1710528" cy="171052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DF43D3-CE6D-4B13-BF59-9D6BAC468633}">
      <dsp:nvSpPr>
        <dsp:cNvPr id="0" name=""/>
        <dsp:cNvSpPr/>
      </dsp:nvSpPr>
      <dsp:spPr>
        <a:xfrm>
          <a:off x="3537" y="1246164"/>
          <a:ext cx="2465635" cy="20336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500" kern="1200" dirty="0" smtClean="0"/>
            <a:t>Tomar la capacitación para realizar las actividades de CS por parte del RCS </a:t>
          </a:r>
          <a:endParaRPr lang="es-MX" sz="1500" kern="1200" dirty="0"/>
        </a:p>
      </dsp:txBody>
      <dsp:txXfrm>
        <a:off x="50337" y="1292964"/>
        <a:ext cx="2372035" cy="1504254"/>
      </dsp:txXfrm>
    </dsp:sp>
    <dsp:sp modelId="{2BBB3D68-8AA5-4768-BFD3-B9909264BD99}">
      <dsp:nvSpPr>
        <dsp:cNvPr id="0" name=""/>
        <dsp:cNvSpPr/>
      </dsp:nvSpPr>
      <dsp:spPr>
        <a:xfrm>
          <a:off x="1375289" y="1742343"/>
          <a:ext cx="2668004" cy="2668004"/>
        </a:xfrm>
        <a:prstGeom prst="leftCircularArrow">
          <a:avLst>
            <a:gd name="adj1" fmla="val 3268"/>
            <a:gd name="adj2" fmla="val 403291"/>
            <a:gd name="adj3" fmla="val 2091651"/>
            <a:gd name="adj4" fmla="val 8937339"/>
            <a:gd name="adj5" fmla="val 3813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005530-5B69-4BB2-98F7-32B09FE98509}">
      <dsp:nvSpPr>
        <dsp:cNvPr id="0" name=""/>
        <dsp:cNvSpPr/>
      </dsp:nvSpPr>
      <dsp:spPr>
        <a:xfrm>
          <a:off x="551456" y="2844019"/>
          <a:ext cx="2191676" cy="87155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capacitación</a:t>
          </a:r>
          <a:endParaRPr lang="es-MX" sz="3100" kern="1200" dirty="0"/>
        </a:p>
      </dsp:txBody>
      <dsp:txXfrm>
        <a:off x="576983" y="2869546"/>
        <a:ext cx="2140622" cy="820503"/>
      </dsp:txXfrm>
    </dsp:sp>
    <dsp:sp modelId="{EADECDEB-67BB-4D29-A95D-8E6F20156C15}">
      <dsp:nvSpPr>
        <dsp:cNvPr id="0" name=""/>
        <dsp:cNvSpPr/>
      </dsp:nvSpPr>
      <dsp:spPr>
        <a:xfrm>
          <a:off x="3103723" y="1191520"/>
          <a:ext cx="2465635" cy="20336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500" kern="1200" dirty="0" smtClean="0"/>
            <a:t>Información publica relacionada con la operación del programa </a:t>
          </a:r>
          <a:endParaRPr lang="es-MX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500" kern="1200" dirty="0" smtClean="0"/>
            <a:t>Convenio</a:t>
          </a:r>
          <a:endParaRPr lang="es-MX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500" kern="1200" dirty="0" smtClean="0"/>
            <a:t>Programa de trabajo </a:t>
          </a:r>
          <a:endParaRPr lang="es-MX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500" kern="1200" dirty="0" smtClean="0"/>
            <a:t>Programa operativo anual </a:t>
          </a:r>
          <a:endParaRPr lang="es-MX" sz="1500" kern="1200" dirty="0"/>
        </a:p>
      </dsp:txBody>
      <dsp:txXfrm>
        <a:off x="3150523" y="1674099"/>
        <a:ext cx="2372035" cy="1504254"/>
      </dsp:txXfrm>
    </dsp:sp>
    <dsp:sp modelId="{716C7D8E-E90F-4C6B-A35A-1DC952A9EC44}">
      <dsp:nvSpPr>
        <dsp:cNvPr id="0" name=""/>
        <dsp:cNvSpPr/>
      </dsp:nvSpPr>
      <dsp:spPr>
        <a:xfrm>
          <a:off x="4521382" y="-6948"/>
          <a:ext cx="3045095" cy="3045095"/>
        </a:xfrm>
        <a:prstGeom prst="circularArrow">
          <a:avLst>
            <a:gd name="adj1" fmla="val 2864"/>
            <a:gd name="adj2" fmla="val 349996"/>
            <a:gd name="adj3" fmla="val 19474493"/>
            <a:gd name="adj4" fmla="val 12575511"/>
            <a:gd name="adj5" fmla="val 3341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796C03-6F8D-4F5E-9466-F3CC86D548E3}">
      <dsp:nvSpPr>
        <dsp:cNvPr id="0" name=""/>
        <dsp:cNvSpPr/>
      </dsp:nvSpPr>
      <dsp:spPr>
        <a:xfrm>
          <a:off x="3706280" y="810386"/>
          <a:ext cx="2191676" cy="871557"/>
        </a:xfrm>
        <a:prstGeom prst="roundRect">
          <a:avLst>
            <a:gd name="adj" fmla="val 1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Solicitar </a:t>
          </a:r>
          <a:endParaRPr lang="es-MX" sz="3100" kern="1200" dirty="0"/>
        </a:p>
      </dsp:txBody>
      <dsp:txXfrm>
        <a:off x="3731807" y="835913"/>
        <a:ext cx="2140622" cy="820503"/>
      </dsp:txXfrm>
    </dsp:sp>
    <dsp:sp modelId="{AFBACD35-6646-47FD-BA75-DDCD84303065}">
      <dsp:nvSpPr>
        <dsp:cNvPr id="0" name=""/>
        <dsp:cNvSpPr/>
      </dsp:nvSpPr>
      <dsp:spPr>
        <a:xfrm>
          <a:off x="6313185" y="1246164"/>
          <a:ext cx="2465635" cy="20336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500" kern="1200" dirty="0" smtClean="0"/>
            <a:t>Registrar en los informes los resultados de las actividades de CS y dar seguimiento </a:t>
          </a:r>
          <a:endParaRPr lang="es-MX" sz="1500" kern="1200" dirty="0"/>
        </a:p>
      </dsp:txBody>
      <dsp:txXfrm>
        <a:off x="6359985" y="1292964"/>
        <a:ext cx="2372035" cy="1504254"/>
      </dsp:txXfrm>
    </dsp:sp>
    <dsp:sp modelId="{C5D59A54-7A68-4E85-8D13-F2E327BC8A8B}">
      <dsp:nvSpPr>
        <dsp:cNvPr id="0" name=""/>
        <dsp:cNvSpPr/>
      </dsp:nvSpPr>
      <dsp:spPr>
        <a:xfrm>
          <a:off x="6861104" y="2844019"/>
          <a:ext cx="2191676" cy="871557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Registrar </a:t>
          </a:r>
          <a:endParaRPr lang="es-MX" sz="3100" kern="1200" dirty="0"/>
        </a:p>
      </dsp:txBody>
      <dsp:txXfrm>
        <a:off x="6886631" y="2869546"/>
        <a:ext cx="2140622" cy="8205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ACC81A-75C7-42BB-A50E-50ECE5DED593}">
      <dsp:nvSpPr>
        <dsp:cNvPr id="0" name=""/>
        <dsp:cNvSpPr/>
      </dsp:nvSpPr>
      <dsp:spPr>
        <a:xfrm>
          <a:off x="1743" y="1262407"/>
          <a:ext cx="2426248" cy="20011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Recibir quejas y denuncias sobre la aplicación y ejecución de los programas federales </a:t>
          </a:r>
          <a:endParaRPr lang="es-MX" sz="1600" kern="1200" dirty="0"/>
        </a:p>
      </dsp:txBody>
      <dsp:txXfrm>
        <a:off x="47795" y="1308459"/>
        <a:ext cx="2334144" cy="1480226"/>
      </dsp:txXfrm>
    </dsp:sp>
    <dsp:sp modelId="{1038B500-EB80-43D4-B8D5-1557756D1060}">
      <dsp:nvSpPr>
        <dsp:cNvPr id="0" name=""/>
        <dsp:cNvSpPr/>
      </dsp:nvSpPr>
      <dsp:spPr>
        <a:xfrm>
          <a:off x="1365432" y="1739737"/>
          <a:ext cx="2674639" cy="2674639"/>
        </a:xfrm>
        <a:prstGeom prst="leftCircularArrow">
          <a:avLst>
            <a:gd name="adj1" fmla="val 3150"/>
            <a:gd name="adj2" fmla="val 387664"/>
            <a:gd name="adj3" fmla="val 2163175"/>
            <a:gd name="adj4" fmla="val 9024489"/>
            <a:gd name="adj5" fmla="val 3675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800A04-2404-4900-9B43-BC29D931941A}">
      <dsp:nvSpPr>
        <dsp:cNvPr id="0" name=""/>
        <dsp:cNvSpPr/>
      </dsp:nvSpPr>
      <dsp:spPr>
        <a:xfrm>
          <a:off x="540910" y="2834737"/>
          <a:ext cx="2156665" cy="85763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800" kern="1200" dirty="0" smtClean="0"/>
            <a:t>Recibir </a:t>
          </a:r>
          <a:endParaRPr lang="es-MX" sz="4800" kern="1200" dirty="0"/>
        </a:p>
      </dsp:txBody>
      <dsp:txXfrm>
        <a:off x="566029" y="2859856"/>
        <a:ext cx="2106427" cy="807396"/>
      </dsp:txXfrm>
    </dsp:sp>
    <dsp:sp modelId="{28A696D2-7FDA-4F82-A5A5-8AE3CCD50342}">
      <dsp:nvSpPr>
        <dsp:cNvPr id="0" name=""/>
        <dsp:cNvSpPr/>
      </dsp:nvSpPr>
      <dsp:spPr>
        <a:xfrm>
          <a:off x="3098824" y="1262407"/>
          <a:ext cx="2426248" cy="20011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Recibir quejas y denuncias que puedan dar lugar al fincamiento de responsabilidades administrativas, civiles o penales </a:t>
          </a:r>
          <a:endParaRPr lang="es-MX" sz="1600" kern="1200" dirty="0"/>
        </a:p>
      </dsp:txBody>
      <dsp:txXfrm>
        <a:off x="3144876" y="1737277"/>
        <a:ext cx="2334144" cy="1480226"/>
      </dsp:txXfrm>
    </dsp:sp>
    <dsp:sp modelId="{5E0A8998-9B5F-4A83-A7DD-FD76F0737292}">
      <dsp:nvSpPr>
        <dsp:cNvPr id="0" name=""/>
        <dsp:cNvSpPr/>
      </dsp:nvSpPr>
      <dsp:spPr>
        <a:xfrm>
          <a:off x="4442293" y="33122"/>
          <a:ext cx="2984660" cy="2984660"/>
        </a:xfrm>
        <a:prstGeom prst="circularArrow">
          <a:avLst>
            <a:gd name="adj1" fmla="val 2823"/>
            <a:gd name="adj2" fmla="val 344735"/>
            <a:gd name="adj3" fmla="val 19479754"/>
            <a:gd name="adj4" fmla="val 12575511"/>
            <a:gd name="adj5" fmla="val 3294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A13C45-419F-4971-BF19-00566B5AF29A}">
      <dsp:nvSpPr>
        <dsp:cNvPr id="0" name=""/>
        <dsp:cNvSpPr/>
      </dsp:nvSpPr>
      <dsp:spPr>
        <a:xfrm>
          <a:off x="3637990" y="833590"/>
          <a:ext cx="2156665" cy="857634"/>
        </a:xfrm>
        <a:prstGeom prst="roundRect">
          <a:avLst>
            <a:gd name="adj" fmla="val 10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800" kern="1200" dirty="0" smtClean="0"/>
            <a:t>Recibir </a:t>
          </a:r>
          <a:endParaRPr lang="es-MX" sz="4800" kern="1200" dirty="0"/>
        </a:p>
      </dsp:txBody>
      <dsp:txXfrm>
        <a:off x="3663109" y="858709"/>
        <a:ext cx="2106427" cy="807396"/>
      </dsp:txXfrm>
    </dsp:sp>
    <dsp:sp modelId="{B70EE7D4-21DB-46DB-921C-72443CF53D63}">
      <dsp:nvSpPr>
        <dsp:cNvPr id="0" name=""/>
        <dsp:cNvSpPr/>
      </dsp:nvSpPr>
      <dsp:spPr>
        <a:xfrm>
          <a:off x="6195904" y="1262407"/>
          <a:ext cx="2426248" cy="20011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Vigilar que se apliquen correctamente los recursos al 100% y que se adquiera los que se autorizo comprar por la autoridad </a:t>
          </a:r>
          <a:endParaRPr lang="es-MX" sz="1600" kern="1200" dirty="0"/>
        </a:p>
      </dsp:txBody>
      <dsp:txXfrm>
        <a:off x="6241956" y="1308459"/>
        <a:ext cx="2334144" cy="1480226"/>
      </dsp:txXfrm>
    </dsp:sp>
    <dsp:sp modelId="{BCF541A5-ADD7-4DA9-9AEA-53DBE0CDD48F}">
      <dsp:nvSpPr>
        <dsp:cNvPr id="0" name=""/>
        <dsp:cNvSpPr/>
      </dsp:nvSpPr>
      <dsp:spPr>
        <a:xfrm>
          <a:off x="6735070" y="2834737"/>
          <a:ext cx="2156665" cy="857634"/>
        </a:xfrm>
        <a:prstGeom prst="roundRect">
          <a:avLst>
            <a:gd name="adj" fmla="val 1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800" kern="1200" dirty="0" smtClean="0"/>
            <a:t>Vigilar </a:t>
          </a:r>
          <a:endParaRPr lang="es-MX" sz="4800" kern="1200" dirty="0"/>
        </a:p>
      </dsp:txBody>
      <dsp:txXfrm>
        <a:off x="6760189" y="2859856"/>
        <a:ext cx="2106427" cy="80739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ACF45B-FE15-4C30-A901-65191523C6F3}">
      <dsp:nvSpPr>
        <dsp:cNvPr id="0" name=""/>
        <dsp:cNvSpPr/>
      </dsp:nvSpPr>
      <dsp:spPr>
        <a:xfrm>
          <a:off x="1141898" y="1527"/>
          <a:ext cx="2463254" cy="985301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400" kern="1200" dirty="0" smtClean="0"/>
            <a:t>1000</a:t>
          </a:r>
          <a:endParaRPr lang="es-MX" sz="5400" kern="1200" dirty="0"/>
        </a:p>
      </dsp:txBody>
      <dsp:txXfrm>
        <a:off x="1634549" y="1527"/>
        <a:ext cx="1477953" cy="985301"/>
      </dsp:txXfrm>
    </dsp:sp>
    <dsp:sp modelId="{DC81A761-CC74-47D7-A002-C9F672AE9B20}">
      <dsp:nvSpPr>
        <dsp:cNvPr id="0" name=""/>
        <dsp:cNvSpPr/>
      </dsp:nvSpPr>
      <dsp:spPr>
        <a:xfrm>
          <a:off x="3284929" y="85278"/>
          <a:ext cx="2044501" cy="817800"/>
        </a:xfrm>
        <a:prstGeom prst="chevron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SERVICIOS PERSONALES </a:t>
          </a:r>
          <a:endParaRPr lang="es-MX" sz="1500" kern="1200" dirty="0"/>
        </a:p>
      </dsp:txBody>
      <dsp:txXfrm>
        <a:off x="3693829" y="85278"/>
        <a:ext cx="1226701" cy="817800"/>
      </dsp:txXfrm>
    </dsp:sp>
    <dsp:sp modelId="{6127E03B-D491-471A-8602-D964CB524171}">
      <dsp:nvSpPr>
        <dsp:cNvPr id="0" name=""/>
        <dsp:cNvSpPr/>
      </dsp:nvSpPr>
      <dsp:spPr>
        <a:xfrm>
          <a:off x="5043200" y="85278"/>
          <a:ext cx="2044501" cy="817800"/>
        </a:xfrm>
        <a:prstGeom prst="chevron">
          <a:avLst/>
        </a:prstGeom>
        <a:solidFill>
          <a:schemeClr val="accent4">
            <a:tint val="40000"/>
            <a:alpha val="90000"/>
            <a:hueOff val="-1315235"/>
            <a:satOff val="7386"/>
            <a:lumOff val="469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315235"/>
              <a:satOff val="7386"/>
              <a:lumOff val="4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SUELDOS Y PRESTACIONES </a:t>
          </a:r>
          <a:endParaRPr lang="es-MX" sz="1500" kern="1200" dirty="0"/>
        </a:p>
      </dsp:txBody>
      <dsp:txXfrm>
        <a:off x="5452100" y="85278"/>
        <a:ext cx="1226701" cy="817800"/>
      </dsp:txXfrm>
    </dsp:sp>
    <dsp:sp modelId="{90EAD95E-5627-4180-BDFE-2BC8254966A8}">
      <dsp:nvSpPr>
        <dsp:cNvPr id="0" name=""/>
        <dsp:cNvSpPr/>
      </dsp:nvSpPr>
      <dsp:spPr>
        <a:xfrm>
          <a:off x="1141898" y="1124771"/>
          <a:ext cx="2463254" cy="985301"/>
        </a:xfrm>
        <a:prstGeom prst="chevron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400" kern="1200" dirty="0" smtClean="0"/>
            <a:t>2000</a:t>
          </a:r>
          <a:endParaRPr lang="es-MX" sz="5400" kern="1200" dirty="0"/>
        </a:p>
      </dsp:txBody>
      <dsp:txXfrm>
        <a:off x="1634549" y="1124771"/>
        <a:ext cx="1477953" cy="985301"/>
      </dsp:txXfrm>
    </dsp:sp>
    <dsp:sp modelId="{3E32340E-F5B9-4D9E-BE16-3DC91CEBE84B}">
      <dsp:nvSpPr>
        <dsp:cNvPr id="0" name=""/>
        <dsp:cNvSpPr/>
      </dsp:nvSpPr>
      <dsp:spPr>
        <a:xfrm>
          <a:off x="3284929" y="1208522"/>
          <a:ext cx="2044501" cy="817800"/>
        </a:xfrm>
        <a:prstGeom prst="chevron">
          <a:avLst/>
        </a:prstGeom>
        <a:solidFill>
          <a:schemeClr val="accent4">
            <a:tint val="40000"/>
            <a:alpha val="90000"/>
            <a:hueOff val="-2630471"/>
            <a:satOff val="14771"/>
            <a:lumOff val="939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2630471"/>
              <a:satOff val="14771"/>
              <a:lumOff val="93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GASTOS DE OPERACION</a:t>
          </a:r>
          <a:endParaRPr lang="es-MX" sz="1500" kern="1200" dirty="0"/>
        </a:p>
      </dsp:txBody>
      <dsp:txXfrm>
        <a:off x="3693829" y="1208522"/>
        <a:ext cx="1226701" cy="817800"/>
      </dsp:txXfrm>
    </dsp:sp>
    <dsp:sp modelId="{3841DE03-8512-4B76-85F7-84B1AD06B4BA}">
      <dsp:nvSpPr>
        <dsp:cNvPr id="0" name=""/>
        <dsp:cNvSpPr/>
      </dsp:nvSpPr>
      <dsp:spPr>
        <a:xfrm>
          <a:off x="1141898" y="2248015"/>
          <a:ext cx="2463254" cy="985301"/>
        </a:xfrm>
        <a:prstGeom prst="chevron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400" kern="1200" dirty="0" smtClean="0"/>
            <a:t>3000</a:t>
          </a:r>
          <a:endParaRPr lang="es-MX" sz="5400" kern="1200" dirty="0"/>
        </a:p>
      </dsp:txBody>
      <dsp:txXfrm>
        <a:off x="1634549" y="2248015"/>
        <a:ext cx="1477953" cy="985301"/>
      </dsp:txXfrm>
    </dsp:sp>
    <dsp:sp modelId="{5C67CE88-AA9F-4DD7-8294-54B544375A84}">
      <dsp:nvSpPr>
        <dsp:cNvPr id="0" name=""/>
        <dsp:cNvSpPr/>
      </dsp:nvSpPr>
      <dsp:spPr>
        <a:xfrm>
          <a:off x="3284929" y="2331766"/>
          <a:ext cx="2044501" cy="817800"/>
        </a:xfrm>
        <a:prstGeom prst="chevron">
          <a:avLst/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GASTOS DE OPERACIÓN </a:t>
          </a:r>
          <a:endParaRPr lang="es-MX" sz="1500" kern="1200" dirty="0"/>
        </a:p>
      </dsp:txBody>
      <dsp:txXfrm>
        <a:off x="3693829" y="2331766"/>
        <a:ext cx="1226701" cy="817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28B417-910F-4233-9547-4C0EDD710CE2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1C6D75-6823-47FB-98A2-E4531D5DE0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784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C6D75-6823-47FB-98A2-E4531D5DE046}" type="slidenum">
              <a:rPr lang="es-MX" smtClean="0"/>
              <a:t>19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7157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79F2E-4292-0448-AC16-C180588761B6}" type="datetimeFigureOut">
              <a:rPr lang="es-ES" smtClean="0"/>
              <a:t>18/06/2021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DF28-AF82-C845-AEA0-01981CAB6A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7077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79F2E-4292-0448-AC16-C180588761B6}" type="datetimeFigureOut">
              <a:rPr lang="es-ES" smtClean="0"/>
              <a:t>18/06/2021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DF28-AF82-C845-AEA0-01981CAB6A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8369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79F2E-4292-0448-AC16-C180588761B6}" type="datetimeFigureOut">
              <a:rPr lang="es-ES" smtClean="0"/>
              <a:t>18/06/2021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DF28-AF82-C845-AEA0-01981CAB6A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3996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79F2E-4292-0448-AC16-C180588761B6}" type="datetimeFigureOut">
              <a:rPr lang="es-ES" smtClean="0"/>
              <a:t>18/06/2021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DF28-AF82-C845-AEA0-01981CAB6A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5885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79F2E-4292-0448-AC16-C180588761B6}" type="datetimeFigureOut">
              <a:rPr lang="es-ES" smtClean="0"/>
              <a:t>18/06/2021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DF28-AF82-C845-AEA0-01981CAB6A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2844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79F2E-4292-0448-AC16-C180588761B6}" type="datetimeFigureOut">
              <a:rPr lang="es-ES" smtClean="0"/>
              <a:t>18/06/2021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DF28-AF82-C845-AEA0-01981CAB6A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2930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79F2E-4292-0448-AC16-C180588761B6}" type="datetimeFigureOut">
              <a:rPr lang="es-ES" smtClean="0"/>
              <a:t>18/06/2021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DF28-AF82-C845-AEA0-01981CAB6A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4646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79F2E-4292-0448-AC16-C180588761B6}" type="datetimeFigureOut">
              <a:rPr lang="es-ES" smtClean="0"/>
              <a:t>18/06/2021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DF28-AF82-C845-AEA0-01981CAB6A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1639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79F2E-4292-0448-AC16-C180588761B6}" type="datetimeFigureOut">
              <a:rPr lang="es-ES" smtClean="0"/>
              <a:t>18/06/2021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DF28-AF82-C845-AEA0-01981CAB6A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5179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79F2E-4292-0448-AC16-C180588761B6}" type="datetimeFigureOut">
              <a:rPr lang="es-ES" smtClean="0"/>
              <a:t>18/06/2021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DF28-AF82-C845-AEA0-01981CAB6A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8561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79F2E-4292-0448-AC16-C180588761B6}" type="datetimeFigureOut">
              <a:rPr lang="es-ES" smtClean="0"/>
              <a:t>18/06/2021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DF28-AF82-C845-AEA0-01981CAB6A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4479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79F2E-4292-0448-AC16-C180588761B6}" type="datetimeFigureOut">
              <a:rPr lang="es-ES" smtClean="0"/>
              <a:t>18/06/2021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CDF28-AF82-C845-AEA0-01981CAB6A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0117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valeriaperez@utez.gob.m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5.jp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4700" y="1741625"/>
            <a:ext cx="4402959" cy="1470025"/>
          </a:xfrm>
        </p:spPr>
        <p:txBody>
          <a:bodyPr/>
          <a:lstStyle/>
          <a:p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Contraloría social </a:t>
            </a:r>
            <a:endParaRPr lang="es-E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18379" y="2850360"/>
            <a:ext cx="3775531" cy="722580"/>
          </a:xfrm>
        </p:spPr>
        <p:txBody>
          <a:bodyPr>
            <a:normAutofit fontScale="77500" lnSpcReduction="20000"/>
          </a:bodyPr>
          <a:lstStyle/>
          <a:p>
            <a:r>
              <a:rPr lang="es-ES" dirty="0" smtClean="0"/>
              <a:t>Comité de contraloría social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0" y="4985359"/>
            <a:ext cx="3827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Ponente: Valeria Sthefani Pérez Benito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89350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69100"/>
            <a:ext cx="9144000" cy="7027100"/>
          </a:xfrm>
        </p:spPr>
      </p:pic>
      <p:sp>
        <p:nvSpPr>
          <p:cNvPr id="5" name="4 CuadroTexto"/>
          <p:cNvSpPr txBox="1"/>
          <p:nvPr/>
        </p:nvSpPr>
        <p:spPr>
          <a:xfrm>
            <a:off x="325677" y="1215026"/>
            <a:ext cx="4840749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/>
              <a:t>ACCIONES DE OBRA: </a:t>
            </a:r>
          </a:p>
          <a:p>
            <a:endParaRPr lang="es-MX" sz="2800" dirty="0"/>
          </a:p>
          <a:p>
            <a:pPr marL="457200" indent="-457200">
              <a:buFont typeface="Wingdings" pitchFamily="2" charset="2"/>
              <a:buChar char="ü"/>
            </a:pPr>
            <a:r>
              <a:rPr lang="es-MX" sz="2800" dirty="0"/>
              <a:t> construcción infraestructura</a:t>
            </a:r>
          </a:p>
          <a:p>
            <a:endParaRPr lang="es-MX" sz="2800" dirty="0"/>
          </a:p>
          <a:p>
            <a:pPr marL="457200" indent="-457200">
              <a:buFont typeface="Wingdings" pitchFamily="2" charset="2"/>
              <a:buChar char="ü"/>
            </a:pPr>
            <a:r>
              <a:rPr lang="es-MX" sz="2800" dirty="0" smtClean="0"/>
              <a:t>remodelación</a:t>
            </a:r>
            <a:endParaRPr lang="es-MX" sz="2800" dirty="0"/>
          </a:p>
          <a:p>
            <a:endParaRPr lang="es-MX" sz="2800" dirty="0"/>
          </a:p>
          <a:p>
            <a:pPr marL="457200" indent="-457200">
              <a:buFont typeface="Wingdings" pitchFamily="2" charset="2"/>
              <a:buChar char="ü"/>
            </a:pPr>
            <a:r>
              <a:rPr lang="es-MX" sz="2800" dirty="0"/>
              <a:t> equipamiento </a:t>
            </a:r>
          </a:p>
          <a:p>
            <a:endParaRPr lang="es-MX" sz="2800" dirty="0"/>
          </a:p>
          <a:p>
            <a:pPr marL="457200" indent="-457200">
              <a:buFont typeface="Wingdings" pitchFamily="2" charset="2"/>
              <a:buChar char="ü"/>
            </a:pPr>
            <a:r>
              <a:rPr lang="es-MX" sz="2800" dirty="0"/>
              <a:t> diseño de inmuebles</a:t>
            </a:r>
          </a:p>
          <a:p>
            <a:endParaRPr lang="es-MX" dirty="0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980728"/>
            <a:ext cx="3816424" cy="4968552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327608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944977" y="425886"/>
            <a:ext cx="3618661" cy="5346834"/>
          </a:xfrm>
        </p:spPr>
        <p:txBody>
          <a:bodyPr>
            <a:normAutofit/>
          </a:bodyPr>
          <a:lstStyle/>
          <a:p>
            <a:r>
              <a:rPr lang="es-MX" b="1" dirty="0"/>
              <a:t>ACCIONES DE SERVICIO: </a:t>
            </a:r>
          </a:p>
          <a:p>
            <a:pPr>
              <a:buFont typeface="Wingdings" pitchFamily="2" charset="2"/>
              <a:buChar char="ü"/>
            </a:pPr>
            <a:r>
              <a:rPr lang="es-MX" dirty="0"/>
              <a:t>campañas de salud </a:t>
            </a:r>
          </a:p>
          <a:p>
            <a:pPr>
              <a:buFont typeface="Wingdings" pitchFamily="2" charset="2"/>
              <a:buChar char="ü"/>
            </a:pPr>
            <a:r>
              <a:rPr lang="es-MX" dirty="0"/>
              <a:t>Educación</a:t>
            </a:r>
          </a:p>
          <a:p>
            <a:pPr>
              <a:buFont typeface="Wingdings" pitchFamily="2" charset="2"/>
              <a:buChar char="ü"/>
            </a:pPr>
            <a:r>
              <a:rPr lang="es-MX" dirty="0"/>
              <a:t>eventos culturales</a:t>
            </a:r>
          </a:p>
          <a:p>
            <a:pPr>
              <a:buFont typeface="Wingdings" pitchFamily="2" charset="2"/>
              <a:buChar char="ü"/>
            </a:pPr>
            <a:r>
              <a:rPr lang="es-MX" dirty="0"/>
              <a:t> deportivos </a:t>
            </a:r>
          </a:p>
          <a:p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308" y="1701739"/>
            <a:ext cx="2362200" cy="19335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1193" y="1528592"/>
            <a:ext cx="2457451" cy="24574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5 CuadroTexto"/>
          <p:cNvSpPr txBox="1"/>
          <p:nvPr/>
        </p:nvSpPr>
        <p:spPr>
          <a:xfrm>
            <a:off x="1770159" y="4751036"/>
            <a:ext cx="58997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  <a:p>
            <a:pPr algn="ctr"/>
            <a:r>
              <a:rPr lang="es-MX" sz="3600" b="1" dirty="0">
                <a:solidFill>
                  <a:srgbClr val="00B0F0"/>
                </a:solidFill>
              </a:rPr>
              <a:t>EL BENEFICIO ES INMEDIATO</a:t>
            </a:r>
            <a:r>
              <a:rPr lang="es-MX" dirty="0">
                <a:solidFill>
                  <a:srgbClr val="00B0F0"/>
                </a:solidFill>
              </a:rPr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81947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01458"/>
            <a:ext cx="8229600" cy="1703539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s-MX" b="1" dirty="0"/>
              <a:t>ACCIONES DE </a:t>
            </a:r>
            <a:r>
              <a:rPr lang="es-MX" b="1" dirty="0" smtClean="0"/>
              <a:t>APOYO</a:t>
            </a:r>
            <a:endParaRPr lang="es-MX" b="1" dirty="0"/>
          </a:p>
          <a:p>
            <a:pPr marL="0" indent="0" algn="just">
              <a:buNone/>
            </a:pPr>
            <a:r>
              <a:rPr lang="es-MX" dirty="0"/>
              <a:t> Son aquellas que implican un bien material directo en cada beneficiario, como pueden ser becas o cualquier recurso económico o en especie.</a:t>
            </a:r>
          </a:p>
          <a:p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3019" y="3219189"/>
            <a:ext cx="6237961" cy="2586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9108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Actividades del comité de contraloría social 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2274628"/>
              </p:ext>
            </p:extLst>
          </p:nvPr>
        </p:nvGraphicFramePr>
        <p:xfrm>
          <a:off x="0" y="1600200"/>
          <a:ext cx="9056318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67386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Actividades del comité de contraloría social 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9382403"/>
              </p:ext>
            </p:extLst>
          </p:nvPr>
        </p:nvGraphicFramePr>
        <p:xfrm>
          <a:off x="112734" y="1600200"/>
          <a:ext cx="889348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94390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94987" y="687996"/>
            <a:ext cx="7885134" cy="639762"/>
          </a:xfrm>
        </p:spPr>
        <p:txBody>
          <a:bodyPr>
            <a:noAutofit/>
          </a:bodyPr>
          <a:lstStyle/>
          <a:p>
            <a:r>
              <a:rPr lang="es-MX" sz="3600" dirty="0" smtClean="0"/>
              <a:t>capítulos que aplican para uso del </a:t>
            </a:r>
            <a:r>
              <a:rPr lang="es-MX" sz="3600" dirty="0"/>
              <a:t>R</a:t>
            </a:r>
            <a:r>
              <a:rPr lang="es-MX" sz="3600" dirty="0" smtClean="0"/>
              <a:t>ecurso Federal  </a:t>
            </a:r>
            <a:endParaRPr lang="es-MX" sz="36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7238995"/>
              </p:ext>
            </p:extLst>
          </p:nvPr>
        </p:nvGraphicFramePr>
        <p:xfrm>
          <a:off x="457200" y="2163873"/>
          <a:ext cx="8229600" cy="3234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31515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547793"/>
              </p:ext>
            </p:extLst>
          </p:nvPr>
        </p:nvGraphicFramePr>
        <p:xfrm>
          <a:off x="200416" y="626302"/>
          <a:ext cx="8605380" cy="598743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84513"/>
                <a:gridCol w="4652407"/>
                <a:gridCol w="2868460"/>
              </a:tblGrid>
              <a:tr h="387396">
                <a:tc>
                  <a:txBody>
                    <a:bodyPr/>
                    <a:lstStyle/>
                    <a:p>
                      <a:r>
                        <a:rPr lang="es-MX" dirty="0" smtClean="0"/>
                        <a:t>No.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Actividad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Plazo</a:t>
                      </a:r>
                      <a:r>
                        <a:rPr lang="es-MX" baseline="0" dirty="0" smtClean="0"/>
                        <a:t> para capturar </a:t>
                      </a:r>
                      <a:endParaRPr lang="es-MX" dirty="0"/>
                    </a:p>
                  </a:txBody>
                  <a:tcPr/>
                </a:tc>
              </a:tr>
              <a:tr h="387396">
                <a:tc>
                  <a:txBody>
                    <a:bodyPr/>
                    <a:lstStyle/>
                    <a:p>
                      <a:r>
                        <a:rPr lang="es-MX" dirty="0" smtClean="0"/>
                        <a:t>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Capturar el documento PITCS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30 días naturales</a:t>
                      </a:r>
                      <a:endParaRPr lang="es-MX" dirty="0"/>
                    </a:p>
                  </a:txBody>
                  <a:tcPr/>
                </a:tc>
              </a:tr>
              <a:tr h="668655">
                <a:tc>
                  <a:txBody>
                    <a:bodyPr/>
                    <a:lstStyle/>
                    <a:p>
                      <a:r>
                        <a:rPr lang="es-MX" dirty="0" smtClean="0"/>
                        <a:t>2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Capturar</a:t>
                      </a:r>
                      <a:r>
                        <a:rPr lang="es-MX" baseline="0" dirty="0" smtClean="0"/>
                        <a:t> las actividades de seguimiento en el SICS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</a:t>
                      </a:r>
                      <a:r>
                        <a:rPr lang="es-MX" baseline="0" dirty="0" smtClean="0"/>
                        <a:t> mes </a:t>
                      </a:r>
                      <a:endParaRPr lang="es-MX" dirty="0"/>
                    </a:p>
                  </a:txBody>
                  <a:tcPr/>
                </a:tc>
              </a:tr>
              <a:tr h="1009671">
                <a:tc>
                  <a:txBody>
                    <a:bodyPr/>
                    <a:lstStyle/>
                    <a:p>
                      <a:r>
                        <a:rPr lang="es-MX" dirty="0" smtClean="0"/>
                        <a:t>3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Capturar el presupuesto asignado a vigilar.</a:t>
                      </a:r>
                      <a:r>
                        <a:rPr lang="es-MX" baseline="0" dirty="0" smtClean="0"/>
                        <a:t> Ejecutado y su seguimiento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30 días naturales posteriores a su captura.</a:t>
                      </a:r>
                      <a:r>
                        <a:rPr lang="es-MX" baseline="0" dirty="0" smtClean="0"/>
                        <a:t> </a:t>
                      </a:r>
                      <a:endParaRPr lang="es-MX" dirty="0"/>
                    </a:p>
                  </a:txBody>
                  <a:tcPr/>
                </a:tc>
              </a:tr>
              <a:tr h="955222">
                <a:tc>
                  <a:txBody>
                    <a:bodyPr/>
                    <a:lstStyle/>
                    <a:p>
                      <a:r>
                        <a:rPr lang="es-MX" dirty="0" smtClean="0"/>
                        <a:t>4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Capturar las actividades de</a:t>
                      </a:r>
                      <a:r>
                        <a:rPr lang="es-MX" baseline="0" dirty="0" smtClean="0"/>
                        <a:t> seguimiento de Contraloría Social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30 días naturales posteriores a su captura.</a:t>
                      </a:r>
                      <a:r>
                        <a:rPr lang="es-MX" baseline="0" dirty="0" smtClean="0"/>
                        <a:t> </a:t>
                      </a:r>
                      <a:endParaRPr lang="es-MX" dirty="0" smtClean="0"/>
                    </a:p>
                    <a:p>
                      <a:endParaRPr lang="es-MX" dirty="0"/>
                    </a:p>
                  </a:txBody>
                  <a:tcPr/>
                </a:tc>
              </a:tr>
              <a:tr h="955222">
                <a:tc>
                  <a:txBody>
                    <a:bodyPr/>
                    <a:lstStyle/>
                    <a:p>
                      <a:r>
                        <a:rPr lang="es-MX" dirty="0" smtClean="0"/>
                        <a:t>5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Captura</a:t>
                      </a:r>
                      <a:r>
                        <a:rPr lang="es-MX" baseline="0" dirty="0" smtClean="0"/>
                        <a:t> del registro del Comité de CS y generar la constancia de registro, así como subir la minuta y el formato de constitución del comité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15 días hábiles</a:t>
                      </a:r>
                      <a:r>
                        <a:rPr lang="es-MX" baseline="0" dirty="0" smtClean="0"/>
                        <a:t> (21 días naturales)</a:t>
                      </a:r>
                      <a:endParaRPr lang="es-MX" dirty="0" smtClean="0"/>
                    </a:p>
                    <a:p>
                      <a:endParaRPr lang="es-MX" dirty="0"/>
                    </a:p>
                  </a:txBody>
                  <a:tcPr/>
                </a:tc>
              </a:tr>
              <a:tr h="955222">
                <a:tc>
                  <a:txBody>
                    <a:bodyPr/>
                    <a:lstStyle/>
                    <a:p>
                      <a:r>
                        <a:rPr lang="es-MX" dirty="0" smtClean="0"/>
                        <a:t>6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Asesoría y minuta de reunión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30 días posteriores al termino de cada evento </a:t>
                      </a:r>
                    </a:p>
                    <a:p>
                      <a:endParaRPr lang="es-MX" dirty="0"/>
                    </a:p>
                  </a:txBody>
                  <a:tcPr/>
                </a:tc>
              </a:tr>
              <a:tr h="668655">
                <a:tc>
                  <a:txBody>
                    <a:bodyPr/>
                    <a:lstStyle/>
                    <a:p>
                      <a:r>
                        <a:rPr lang="es-MX" dirty="0" smtClean="0"/>
                        <a:t>7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Captura el o los informes (S) del Comité de Contraloría Social</a:t>
                      </a:r>
                      <a:r>
                        <a:rPr lang="es-MX" baseline="0" dirty="0" smtClean="0"/>
                        <a:t>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30 días naturales 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64450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Formatos a utilizar :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/>
              <a:t>Anexo 3: Minuta de reunión de CS </a:t>
            </a:r>
          </a:p>
          <a:p>
            <a:r>
              <a:rPr lang="es-MX" dirty="0" smtClean="0"/>
              <a:t>Anexo 4: acta de registro del CCS </a:t>
            </a:r>
          </a:p>
          <a:p>
            <a:r>
              <a:rPr lang="es-MX" dirty="0" smtClean="0"/>
              <a:t>Anexo 5: acta de sustitución de un integrante del comité de CS </a:t>
            </a:r>
          </a:p>
          <a:p>
            <a:r>
              <a:rPr lang="es-MX" dirty="0" smtClean="0"/>
              <a:t>Anexo 6: solitud de información CS.</a:t>
            </a:r>
          </a:p>
          <a:p>
            <a:r>
              <a:rPr lang="es-MX" dirty="0" smtClean="0"/>
              <a:t>Anexo 8: cedula de quejas y denuncias </a:t>
            </a:r>
          </a:p>
          <a:p>
            <a:r>
              <a:rPr lang="es-MX" dirty="0" smtClean="0"/>
              <a:t>Anexo 9: informe de quejas y denuncias </a:t>
            </a:r>
          </a:p>
          <a:p>
            <a:r>
              <a:rPr lang="es-MX" dirty="0" smtClean="0"/>
              <a:t>( aquí se los voy a presentar los diferentes formatos)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308134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400" b="1" dirty="0">
                <a:solidFill>
                  <a:srgbClr val="2EDE97"/>
                </a:solidFill>
              </a:rPr>
              <a:t>ATENCIÓN CIUDADANA FORMAS DE REALIZAR UNA DENUNCIA DE LA CORRUPCIÓN: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0312" y="1600200"/>
            <a:ext cx="8880954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/>
              <a:t> </a:t>
            </a:r>
            <a:endParaRPr lang="es-MX" sz="3500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630848"/>
              </p:ext>
            </p:extLst>
          </p:nvPr>
        </p:nvGraphicFramePr>
        <p:xfrm>
          <a:off x="150312" y="1342652"/>
          <a:ext cx="4572000" cy="5212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0"/>
              </a:tblGrid>
              <a:tr h="3418242">
                <a:tc>
                  <a:txBody>
                    <a:bodyPr/>
                    <a:lstStyle/>
                    <a:p>
                      <a:pPr marL="272415" marR="669925" algn="just">
                        <a:spcAft>
                          <a:spcPts val="0"/>
                        </a:spcAft>
                      </a:pPr>
                      <a:r>
                        <a:rPr lang="es-ES" sz="1800" spc="5" dirty="0">
                          <a:effectLst/>
                        </a:rPr>
                        <a:t>.Denuncia    Ciudadana    de    la</a:t>
                      </a:r>
                      <a:endParaRPr lang="es-MX" sz="1800" dirty="0">
                        <a:effectLst/>
                      </a:endParaRPr>
                    </a:p>
                    <a:p>
                      <a:pPr marL="272415" marR="669925" algn="just">
                        <a:spcAft>
                          <a:spcPts val="0"/>
                        </a:spcAft>
                      </a:pPr>
                      <a:r>
                        <a:rPr lang="es-ES" sz="1800" spc="5" dirty="0">
                          <a:effectLst/>
                        </a:rPr>
                        <a:t>Corrupción (SIDEC): https:// sidec.funcionpublica.gob.mx/#!/</a:t>
                      </a:r>
                      <a:endParaRPr lang="es-MX" sz="1800" dirty="0">
                        <a:effectLst/>
                      </a:endParaRPr>
                    </a:p>
                    <a:p>
                      <a:pPr marL="272415" marR="194310" algn="just">
                        <a:spcAft>
                          <a:spcPts val="0"/>
                        </a:spcAft>
                      </a:pPr>
                      <a:r>
                        <a:rPr lang="es-ES" sz="1800" spc="5" dirty="0">
                          <a:effectLst/>
                        </a:rPr>
                        <a:t>2.Vía correspondencia: Envía tu escrito a la Dirección General de Denuncias e Investigaciones de la Secretaría de la Función Pública en Av. Insurgentes Sur No. 1735, Piso 2 Ala Norte, Guadalupe </a:t>
                      </a:r>
                      <a:r>
                        <a:rPr lang="es-ES" sz="1800" spc="5" dirty="0" err="1">
                          <a:effectLst/>
                        </a:rPr>
                        <a:t>Inn</a:t>
                      </a:r>
                      <a:r>
                        <a:rPr lang="es-ES" sz="1800" spc="5" dirty="0">
                          <a:effectLst/>
                        </a:rPr>
                        <a:t>, Álvaro  Obregón,  CP  01020, Ciudad de México.</a:t>
                      </a:r>
                      <a:endParaRPr lang="es-MX" sz="1800" dirty="0">
                        <a:effectLst/>
                      </a:endParaRPr>
                    </a:p>
                    <a:p>
                      <a:pPr marL="272415" marR="669925" algn="just">
                        <a:spcAft>
                          <a:spcPts val="0"/>
                        </a:spcAft>
                      </a:pPr>
                      <a:r>
                        <a:rPr lang="es-ES" sz="1800" spc="5" dirty="0">
                          <a:effectLst/>
                        </a:rPr>
                        <a:t>3.Vía telefónica: En el interior de la República al 800 11 28 700 y en la Ciudad de México 55 2000 </a:t>
                      </a:r>
                      <a:r>
                        <a:rPr lang="es-ES" sz="1800" spc="5" dirty="0" smtClean="0">
                          <a:effectLst/>
                        </a:rPr>
                        <a:t>2000</a:t>
                      </a:r>
                    </a:p>
                    <a:p>
                      <a:pPr marL="180340" marR="194310" algn="just">
                        <a:spcAft>
                          <a:spcPts val="0"/>
                        </a:spcAft>
                      </a:pPr>
                      <a:r>
                        <a:rPr lang="es-ES" sz="1800" spc="5" dirty="0" smtClean="0">
                          <a:effectLst/>
                        </a:rPr>
                        <a:t>4.Presencial: En el módulo 3 de la Secretaría de la Función Pública ubicado en  Av. Insurgentes Sur</a:t>
                      </a:r>
                      <a:endParaRPr lang="es-MX" sz="1800" dirty="0" smtClean="0">
                        <a:effectLst/>
                      </a:endParaRPr>
                    </a:p>
                    <a:p>
                      <a:pPr marL="180340" marR="194310" algn="just">
                        <a:spcAft>
                          <a:spcPts val="0"/>
                        </a:spcAft>
                      </a:pPr>
                      <a:r>
                        <a:rPr lang="es-ES" sz="1800" spc="5" dirty="0" smtClean="0">
                          <a:effectLst/>
                        </a:rPr>
                        <a:t>1735, PB, Guadalupe </a:t>
                      </a:r>
                      <a:r>
                        <a:rPr lang="es-ES" sz="1800" spc="5" dirty="0" err="1" smtClean="0">
                          <a:effectLst/>
                        </a:rPr>
                        <a:t>Inn</a:t>
                      </a:r>
                      <a:r>
                        <a:rPr lang="es-ES" sz="1800" spc="5" dirty="0" smtClean="0">
                          <a:effectLst/>
                        </a:rPr>
                        <a:t>, Álvaro Obregón, Código Postal 01020, Ciudad de México.</a:t>
                      </a:r>
                      <a:endParaRPr lang="es-MX" sz="1800" dirty="0" smtClean="0">
                        <a:effectLst/>
                      </a:endParaRPr>
                    </a:p>
                    <a:p>
                      <a:pPr marL="272415" marR="669925" algn="just">
                        <a:spcAft>
                          <a:spcPts val="0"/>
                        </a:spcAft>
                      </a:pPr>
                      <a:endParaRPr lang="es-MX" sz="1800" dirty="0">
                        <a:effectLst/>
                        <a:latin typeface="Microsoft Sans Serif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372736"/>
              </p:ext>
            </p:extLst>
          </p:nvPr>
        </p:nvGraphicFramePr>
        <p:xfrm>
          <a:off x="4746811" y="1417638"/>
          <a:ext cx="4168588" cy="51370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68588"/>
              </a:tblGrid>
              <a:tr h="5137094">
                <a:tc>
                  <a:txBody>
                    <a:bodyPr/>
                    <a:lstStyle/>
                    <a:p>
                      <a:pPr marL="180340" marR="194310" algn="just">
                        <a:spcAft>
                          <a:spcPts val="0"/>
                        </a:spcAft>
                      </a:pPr>
                      <a:r>
                        <a:rPr lang="es-ES" sz="1800" spc="5" dirty="0" smtClean="0">
                          <a:effectLst/>
                        </a:rPr>
                        <a:t>5.Vía         </a:t>
                      </a:r>
                      <a:r>
                        <a:rPr lang="es-ES" sz="1800" spc="5" dirty="0">
                          <a:effectLst/>
                        </a:rPr>
                        <a:t>correo         electrónico:</a:t>
                      </a:r>
                      <a:endParaRPr lang="es-MX" sz="1800" dirty="0">
                        <a:effectLst/>
                      </a:endParaRPr>
                    </a:p>
                    <a:p>
                      <a:pPr marL="180340" marR="194310" algn="just">
                        <a:spcAft>
                          <a:spcPts val="0"/>
                        </a:spcAft>
                      </a:pPr>
                      <a:r>
                        <a:rPr lang="es-ES" sz="1800" spc="5" dirty="0">
                          <a:effectLst/>
                        </a:rPr>
                        <a:t>contraloriasocial@funcionpublica</a:t>
                      </a:r>
                      <a:endParaRPr lang="es-MX" sz="1800" dirty="0">
                        <a:effectLst/>
                      </a:endParaRPr>
                    </a:p>
                    <a:p>
                      <a:pPr marL="180340" marR="194310" algn="just">
                        <a:spcAft>
                          <a:spcPts val="0"/>
                        </a:spcAft>
                      </a:pPr>
                      <a:r>
                        <a:rPr lang="es-ES" sz="1800" spc="5" dirty="0">
                          <a:effectLst/>
                        </a:rPr>
                        <a:t>.gob.mx</a:t>
                      </a:r>
                      <a:endParaRPr lang="es-MX" sz="1800" dirty="0">
                        <a:effectLst/>
                      </a:endParaRPr>
                    </a:p>
                    <a:p>
                      <a:pPr marL="180340" marR="194310" algn="just">
                        <a:spcAft>
                          <a:spcPts val="0"/>
                        </a:spcAft>
                      </a:pPr>
                      <a:r>
                        <a:rPr lang="es-ES" sz="1800" spc="5" dirty="0">
                          <a:effectLst/>
                        </a:rPr>
                        <a:t>6.Plataforma: Ciudadanos Alertadores Internos y Externos de la Corrupción.</a:t>
                      </a:r>
                      <a:endParaRPr lang="es-MX" sz="1800" dirty="0">
                        <a:effectLst/>
                      </a:endParaRPr>
                    </a:p>
                    <a:p>
                      <a:pPr marL="180340" marR="194310" algn="just">
                        <a:spcAft>
                          <a:spcPts val="0"/>
                        </a:spcAft>
                      </a:pPr>
                      <a:r>
                        <a:rPr lang="es-ES" sz="1800" spc="5" dirty="0">
                          <a:effectLst/>
                        </a:rPr>
                        <a:t>La plataforma de alertadores está diseñada para atender casos graves y/o en los que se requiere confidencialidad: https:// alertadores.funcionpublica.gob.m x</a:t>
                      </a:r>
                      <a:endParaRPr lang="es-MX" sz="1800" dirty="0">
                        <a:effectLst/>
                      </a:endParaRPr>
                    </a:p>
                    <a:p>
                      <a:pPr marL="180340" marR="194310" algn="just">
                        <a:spcAft>
                          <a:spcPts val="0"/>
                        </a:spcAft>
                      </a:pPr>
                      <a:r>
                        <a:rPr lang="es-ES" sz="1800" spc="5" dirty="0">
                          <a:effectLst/>
                        </a:rPr>
                        <a:t>7.Aplicación                  “Denuncia</a:t>
                      </a:r>
                      <a:endParaRPr lang="es-MX" sz="1800" dirty="0">
                        <a:effectLst/>
                      </a:endParaRPr>
                    </a:p>
                    <a:p>
                      <a:pPr marL="180340" marR="194310" algn="just">
                        <a:spcAft>
                          <a:spcPts val="0"/>
                        </a:spcAft>
                      </a:pPr>
                      <a:r>
                        <a:rPr lang="es-ES" sz="1800" spc="5" dirty="0">
                          <a:effectLst/>
                        </a:rPr>
                        <a:t>Ciudadana de la Corrupción”.</a:t>
                      </a:r>
                      <a:endParaRPr lang="es-MX" sz="1800" dirty="0">
                        <a:effectLst/>
                      </a:endParaRPr>
                    </a:p>
                    <a:p>
                      <a:pPr marL="180340" marR="194310" algn="just">
                        <a:spcAft>
                          <a:spcPts val="0"/>
                        </a:spcAft>
                      </a:pPr>
                      <a:r>
                        <a:rPr lang="es-ES" sz="1800" spc="5" dirty="0">
                          <a:effectLst/>
                        </a:rPr>
                        <a:t>8.Al correo electrónico </a:t>
                      </a:r>
                      <a:r>
                        <a:rPr lang="es-ES" sz="1800" spc="5" dirty="0" smtClean="0">
                          <a:effectLst/>
                          <a:hlinkClick r:id="rId2"/>
                        </a:rPr>
                        <a:t>valeriaperez@utez.edu.mx</a:t>
                      </a:r>
                      <a:r>
                        <a:rPr lang="es-ES" sz="1800" spc="5" baseline="0" dirty="0" smtClean="0">
                          <a:effectLst/>
                        </a:rPr>
                        <a:t> </a:t>
                      </a:r>
                      <a:r>
                        <a:rPr lang="es-ES" sz="1800" spc="5" dirty="0" smtClean="0">
                          <a:effectLst/>
                        </a:rPr>
                        <a:t>o teléfono</a:t>
                      </a:r>
                      <a:r>
                        <a:rPr lang="es-ES" sz="1800" spc="5" baseline="0" dirty="0" smtClean="0">
                          <a:effectLst/>
                        </a:rPr>
                        <a:t> 777-540-71-99</a:t>
                      </a:r>
                      <a:r>
                        <a:rPr lang="es-MX" sz="1800" spc="0" baseline="0" dirty="0" smtClean="0">
                          <a:effectLst/>
                          <a:latin typeface="Microsoft Sans Serif"/>
                          <a:cs typeface="Times New Roman"/>
                        </a:rPr>
                        <a:t> Responsable de Contraloría social Valeria Sthefani Pérez Benito </a:t>
                      </a:r>
                      <a:endParaRPr lang="es-MX" sz="1800" dirty="0">
                        <a:effectLst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53439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9515" y="277159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bg1">
                    <a:lumMod val="95000"/>
                  </a:schemeClr>
                </a:solidFill>
              </a:rPr>
              <a:t>Gracias por su atención y tiempo  Bienvenidos al comité de contraloría social </a:t>
            </a:r>
            <a:endParaRPr lang="es-E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832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CONTRALORIA SOCIAL 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1478071" y="2028875"/>
            <a:ext cx="61815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/>
              <a:t>La Ley General de Desarrollo Social establece que la Contraloría Social es “el mecanismo de los beneficiarios, de manera organizada, para verificar el cumplimiento de las metas y la correcta aplicación de los recursos públicos asignados a los programas de desarrollo social”</a:t>
            </a:r>
          </a:p>
          <a:p>
            <a:endParaRPr lang="es-MX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0276" y="3783202"/>
            <a:ext cx="3457183" cy="2216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284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7028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Objetivos de la reunión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4081005"/>
              </p:ext>
            </p:extLst>
          </p:nvPr>
        </p:nvGraphicFramePr>
        <p:xfrm>
          <a:off x="457200" y="801665"/>
          <a:ext cx="8229600" cy="60563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2368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BENEFICIOS DE CS</a:t>
            </a:r>
            <a:endParaRPr lang="es-E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11" name="10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1490411"/>
              </p:ext>
            </p:extLst>
          </p:nvPr>
        </p:nvGraphicFramePr>
        <p:xfrm>
          <a:off x="212941" y="1647173"/>
          <a:ext cx="8818323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11 CuadroTexto"/>
          <p:cNvSpPr txBox="1"/>
          <p:nvPr/>
        </p:nvSpPr>
        <p:spPr>
          <a:xfrm>
            <a:off x="651352" y="2583585"/>
            <a:ext cx="4231608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700" dirty="0" smtClean="0"/>
              <a:t>Promueve mecanismos para atender </a:t>
            </a:r>
          </a:p>
          <a:p>
            <a:r>
              <a:rPr lang="es-MX" sz="1700" dirty="0" smtClean="0"/>
              <a:t>Las demandas sociales de manera organizada </a:t>
            </a:r>
            <a:endParaRPr lang="es-MX" sz="1700" dirty="0"/>
          </a:p>
        </p:txBody>
      </p:sp>
      <p:sp>
        <p:nvSpPr>
          <p:cNvPr id="13" name="12 Rectángulo"/>
          <p:cNvSpPr/>
          <p:nvPr/>
        </p:nvSpPr>
        <p:spPr>
          <a:xfrm>
            <a:off x="234861" y="2022953"/>
            <a:ext cx="306887" cy="363255"/>
          </a:xfrm>
          <a:prstGeom prst="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8740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INSTANCIAS PARTICIPANTES 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577182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3623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1008976"/>
            <a:ext cx="8229600" cy="1143000"/>
          </a:xfrm>
        </p:spPr>
        <p:txBody>
          <a:bodyPr/>
          <a:lstStyle/>
          <a:p>
            <a:r>
              <a:rPr lang="es-MX" dirty="0" smtClean="0"/>
              <a:t>DOCUMENTOS NORMATIVOS </a:t>
            </a:r>
            <a:endParaRPr lang="es-MX" dirty="0"/>
          </a:p>
        </p:txBody>
      </p:sp>
      <p:grpSp>
        <p:nvGrpSpPr>
          <p:cNvPr id="6" name="5 Grupo"/>
          <p:cNvGrpSpPr/>
          <p:nvPr/>
        </p:nvGrpSpPr>
        <p:grpSpPr>
          <a:xfrm>
            <a:off x="1340285" y="2467080"/>
            <a:ext cx="6576163" cy="472320"/>
            <a:chOff x="304800" y="1366828"/>
            <a:chExt cx="4267200" cy="472320"/>
          </a:xfrm>
        </p:grpSpPr>
        <p:sp>
          <p:nvSpPr>
            <p:cNvPr id="13" name="12 Rectángulo redondeado"/>
            <p:cNvSpPr/>
            <p:nvPr/>
          </p:nvSpPr>
          <p:spPr>
            <a:xfrm>
              <a:off x="304800" y="1366828"/>
              <a:ext cx="4267200" cy="47232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13 Rectángulo"/>
            <p:cNvSpPr/>
            <p:nvPr/>
          </p:nvSpPr>
          <p:spPr>
            <a:xfrm>
              <a:off x="327857" y="1389885"/>
              <a:ext cx="4221086" cy="4262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1290" tIns="0" rIns="161290" bIns="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600" kern="1200" dirty="0" smtClean="0"/>
                <a:t>GUIA OPERATIVA </a:t>
              </a:r>
              <a:endParaRPr lang="es-MX" sz="1600" kern="1200" dirty="0"/>
            </a:p>
          </p:txBody>
        </p:sp>
      </p:grpSp>
      <p:grpSp>
        <p:nvGrpSpPr>
          <p:cNvPr id="7" name="6 Grupo"/>
          <p:cNvGrpSpPr/>
          <p:nvPr/>
        </p:nvGrpSpPr>
        <p:grpSpPr>
          <a:xfrm>
            <a:off x="1340285" y="3192840"/>
            <a:ext cx="6576163" cy="472320"/>
            <a:chOff x="304800" y="2092588"/>
            <a:chExt cx="4267200" cy="472320"/>
          </a:xfrm>
        </p:grpSpPr>
        <p:sp>
          <p:nvSpPr>
            <p:cNvPr id="11" name="10 Rectángulo redondeado"/>
            <p:cNvSpPr/>
            <p:nvPr/>
          </p:nvSpPr>
          <p:spPr>
            <a:xfrm>
              <a:off x="304800" y="2092588"/>
              <a:ext cx="4267200" cy="47232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432460"/>
                <a:satOff val="-21820"/>
                <a:lumOff val="-1569"/>
                <a:alphaOff val="0"/>
              </a:schemeClr>
            </a:fillRef>
            <a:effectRef idx="0">
              <a:schemeClr val="accent5">
                <a:hueOff val="432460"/>
                <a:satOff val="-21820"/>
                <a:lumOff val="-156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11 Rectángulo"/>
            <p:cNvSpPr/>
            <p:nvPr/>
          </p:nvSpPr>
          <p:spPr>
            <a:xfrm>
              <a:off x="327857" y="2115645"/>
              <a:ext cx="4221086" cy="4262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1290" tIns="0" rIns="161290" bIns="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600" kern="1200" dirty="0" smtClean="0"/>
                <a:t>ESQUEMA DE CONTRALORIA SOCIAL </a:t>
              </a:r>
              <a:endParaRPr lang="es-MX" sz="1600" kern="1200" dirty="0"/>
            </a:p>
          </p:txBody>
        </p:sp>
      </p:grpSp>
      <p:grpSp>
        <p:nvGrpSpPr>
          <p:cNvPr id="8" name="7 Grupo"/>
          <p:cNvGrpSpPr/>
          <p:nvPr/>
        </p:nvGrpSpPr>
        <p:grpSpPr>
          <a:xfrm>
            <a:off x="1340285" y="3918600"/>
            <a:ext cx="6576163" cy="472320"/>
            <a:chOff x="304800" y="2818348"/>
            <a:chExt cx="4267200" cy="472320"/>
          </a:xfrm>
        </p:grpSpPr>
        <p:sp>
          <p:nvSpPr>
            <p:cNvPr id="9" name="8 Rectángulo redondeado"/>
            <p:cNvSpPr/>
            <p:nvPr/>
          </p:nvSpPr>
          <p:spPr>
            <a:xfrm>
              <a:off x="304800" y="2818348"/>
              <a:ext cx="4267200" cy="47232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864919"/>
                <a:satOff val="-43640"/>
                <a:lumOff val="-3138"/>
                <a:alphaOff val="0"/>
              </a:schemeClr>
            </a:fillRef>
            <a:effectRef idx="0">
              <a:schemeClr val="accent5">
                <a:hueOff val="864919"/>
                <a:satOff val="-43640"/>
                <a:lumOff val="-313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9 Rectángulo"/>
            <p:cNvSpPr/>
            <p:nvPr/>
          </p:nvSpPr>
          <p:spPr>
            <a:xfrm>
              <a:off x="327857" y="2841405"/>
              <a:ext cx="4221086" cy="4262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1290" tIns="0" rIns="161290" bIns="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600" kern="1200" dirty="0" smtClean="0"/>
                <a:t>PROGRAMA ANUAL DE TRABAJO </a:t>
              </a:r>
              <a:endParaRPr lang="es-MX" sz="16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753253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14071"/>
            <a:ext cx="8229600" cy="714937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COMITÉ DE LA CONTRALORIA SOCIAL </a:t>
            </a:r>
            <a:endParaRPr lang="es-E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678487" y="2255057"/>
            <a:ext cx="58371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/>
              <a:t>Los Comités de Contraloría Social son grupos voluntarios integrados por los beneficiarios que reciben los apoyos y servicios del gobierno o por los que viven en lugares donde se lleva a cabo la obra pública.</a:t>
            </a:r>
          </a:p>
          <a:p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380" y="3858527"/>
            <a:ext cx="2886075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897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Participantes dentro del comité  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7699861"/>
              </p:ext>
            </p:extLst>
          </p:nvPr>
        </p:nvGraphicFramePr>
        <p:xfrm>
          <a:off x="457200" y="1392586"/>
          <a:ext cx="8229600" cy="23329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3 Marcador de contenido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3305" y="3687981"/>
            <a:ext cx="4373791" cy="3306871"/>
          </a:xfrm>
          <a:prstGeom prst="rect">
            <a:avLst/>
          </a:prstGeom>
          <a:effectLst>
            <a:softEdge rad="635000"/>
          </a:effectLst>
        </p:spPr>
      </p:pic>
    </p:spTree>
    <p:extLst>
      <p:ext uri="{BB962C8B-B14F-4D97-AF65-F5344CB8AC3E}">
        <p14:creationId xmlns:p14="http://schemas.microsoft.com/office/powerpoint/2010/main" val="3339900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Que vigila el comité ?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411762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66122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</TotalTime>
  <Words>1004</Words>
  <Application>Microsoft Office PowerPoint</Application>
  <PresentationFormat>Presentación en pantalla (4:3)</PresentationFormat>
  <Paragraphs>144</Paragraphs>
  <Slides>19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Tema de Office</vt:lpstr>
      <vt:lpstr>Contraloría social </vt:lpstr>
      <vt:lpstr>CONTRALORIA SOCIAL </vt:lpstr>
      <vt:lpstr>Objetivos de la reunión</vt:lpstr>
      <vt:lpstr>BENEFICIOS DE CS</vt:lpstr>
      <vt:lpstr>INSTANCIAS PARTICIPANTES </vt:lpstr>
      <vt:lpstr>DOCUMENTOS NORMATIVOS </vt:lpstr>
      <vt:lpstr>COMITÉ DE LA CONTRALORIA SOCIAL </vt:lpstr>
      <vt:lpstr>Participantes dentro del comité  </vt:lpstr>
      <vt:lpstr>Que vigila el comité ?</vt:lpstr>
      <vt:lpstr>Presentación de PowerPoint</vt:lpstr>
      <vt:lpstr>Presentación de PowerPoint</vt:lpstr>
      <vt:lpstr>Presentación de PowerPoint</vt:lpstr>
      <vt:lpstr>Actividades del comité de contraloría social </vt:lpstr>
      <vt:lpstr>Actividades del comité de contraloría social </vt:lpstr>
      <vt:lpstr>capítulos que aplican para uso del Recurso Federal  </vt:lpstr>
      <vt:lpstr>Presentación de PowerPoint</vt:lpstr>
      <vt:lpstr>Formatos a utilizar :</vt:lpstr>
      <vt:lpstr>ATENCIÓN CIUDADANA FORMAS DE REALIZAR UNA DENUNCIA DE LA CORRUPCIÓN:</vt:lpstr>
      <vt:lpstr>Gracias por su atención y tiempo  Bienvenidos al comité de contraloría social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UTEZ</dc:creator>
  <cp:lastModifiedBy>COMISARIA</cp:lastModifiedBy>
  <cp:revision>25</cp:revision>
  <dcterms:created xsi:type="dcterms:W3CDTF">2016-06-22T13:30:35Z</dcterms:created>
  <dcterms:modified xsi:type="dcterms:W3CDTF">2021-06-18T17:52:02Z</dcterms:modified>
</cp:coreProperties>
</file>